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268" r:id="rId4"/>
    <p:sldId id="275" r:id="rId5"/>
    <p:sldId id="272" r:id="rId6"/>
    <p:sldId id="265" r:id="rId7"/>
    <p:sldId id="264" r:id="rId8"/>
    <p:sldId id="278" r:id="rId9"/>
    <p:sldId id="276" r:id="rId10"/>
    <p:sldId id="279" r:id="rId11"/>
    <p:sldId id="280" r:id="rId12"/>
    <p:sldId id="281" r:id="rId13"/>
    <p:sldId id="273" r:id="rId14"/>
    <p:sldId id="283" r:id="rId15"/>
    <p:sldId id="285" r:id="rId16"/>
    <p:sldId id="287" r:id="rId17"/>
    <p:sldId id="288" r:id="rId18"/>
    <p:sldId id="259" r:id="rId19"/>
    <p:sldId id="261" r:id="rId20"/>
    <p:sldId id="258" r:id="rId21"/>
    <p:sldId id="262" r:id="rId22"/>
    <p:sldId id="305" r:id="rId23"/>
    <p:sldId id="274" r:id="rId24"/>
    <p:sldId id="282" r:id="rId25"/>
    <p:sldId id="304" r:id="rId26"/>
    <p:sldId id="298" r:id="rId27"/>
    <p:sldId id="299" r:id="rId28"/>
    <p:sldId id="300" r:id="rId29"/>
    <p:sldId id="289" r:id="rId30"/>
    <p:sldId id="284" r:id="rId31"/>
    <p:sldId id="295" r:id="rId32"/>
    <p:sldId id="290" r:id="rId33"/>
    <p:sldId id="291" r:id="rId34"/>
    <p:sldId id="292" r:id="rId35"/>
    <p:sldId id="293" r:id="rId36"/>
    <p:sldId id="294" r:id="rId37"/>
    <p:sldId id="301" r:id="rId38"/>
    <p:sldId id="302" r:id="rId39"/>
    <p:sldId id="30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F5D56-4A2E-4730-A0FF-CC917160101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456D97-ADBD-4A73-A567-531A8A7E4080}">
      <dgm:prSet phldrT="[Текст]" custT="1"/>
      <dgm:spPr/>
      <dgm:t>
        <a:bodyPr/>
        <a:lstStyle/>
        <a:p>
          <a:r>
            <a:rPr lang="ru-RU" sz="1400" b="1" dirty="0">
              <a:latin typeface="Arial"/>
              <a:cs typeface="Arial"/>
            </a:rPr>
            <a:t>Контент</a:t>
          </a:r>
          <a:endParaRPr lang="ru-RU" sz="1000" b="1" dirty="0">
            <a:latin typeface="Arial"/>
            <a:cs typeface="Arial"/>
          </a:endParaRPr>
        </a:p>
      </dgm:t>
    </dgm:pt>
    <dgm:pt modelId="{4934EB44-EDE2-43F5-AB3B-4034E791BCCB}" type="parTrans" cxnId="{9F304EF6-B96C-4ED9-98EA-A6CB90FB09FE}">
      <dgm:prSet/>
      <dgm:spPr/>
      <dgm:t>
        <a:bodyPr/>
        <a:lstStyle/>
        <a:p>
          <a:endParaRPr lang="ru-RU"/>
        </a:p>
      </dgm:t>
    </dgm:pt>
    <dgm:pt modelId="{C532B1E4-58DA-4178-A7CB-BB6E24E1572B}" type="sibTrans" cxnId="{9F304EF6-B96C-4ED9-98EA-A6CB90FB09FE}">
      <dgm:prSet/>
      <dgm:spPr/>
      <dgm:t>
        <a:bodyPr/>
        <a:lstStyle/>
        <a:p>
          <a:endParaRPr lang="ru-RU"/>
        </a:p>
      </dgm:t>
    </dgm:pt>
    <dgm:pt modelId="{81605298-6AB5-4C94-92E9-FA8DD75E097A}">
      <dgm:prSet phldrT="[Текст]"/>
      <dgm:spPr/>
      <dgm:t>
        <a:bodyPr/>
        <a:lstStyle/>
        <a:p>
          <a:r>
            <a:rPr lang="ru-RU" b="1" dirty="0">
              <a:latin typeface="Arial"/>
              <a:cs typeface="Arial"/>
            </a:rPr>
            <a:t>Символьная информация</a:t>
          </a:r>
        </a:p>
      </dgm:t>
    </dgm:pt>
    <dgm:pt modelId="{0E905825-3E53-4B06-8B9E-B7DBF39BE9FF}" type="parTrans" cxnId="{BAB194B5-AE20-41A6-9D04-71D138110970}">
      <dgm:prSet/>
      <dgm:spPr/>
      <dgm:t>
        <a:bodyPr/>
        <a:lstStyle/>
        <a:p>
          <a:endParaRPr lang="ru-RU"/>
        </a:p>
      </dgm:t>
    </dgm:pt>
    <dgm:pt modelId="{12F87508-B44E-4514-9B6C-08C463F51F17}" type="sibTrans" cxnId="{BAB194B5-AE20-41A6-9D04-71D138110970}">
      <dgm:prSet/>
      <dgm:spPr/>
      <dgm:t>
        <a:bodyPr/>
        <a:lstStyle/>
        <a:p>
          <a:endParaRPr lang="ru-RU"/>
        </a:p>
      </dgm:t>
    </dgm:pt>
    <dgm:pt modelId="{781A7167-3BFC-4D46-8B13-89A453ADE5A3}">
      <dgm:prSet phldrT="[Текст]"/>
      <dgm:spPr/>
      <dgm:t>
        <a:bodyPr/>
        <a:lstStyle/>
        <a:p>
          <a:r>
            <a:rPr lang="ru-RU" b="1" dirty="0">
              <a:latin typeface="Arial"/>
              <a:cs typeface="Arial"/>
            </a:rPr>
            <a:t>Визуальный ряд</a:t>
          </a:r>
        </a:p>
      </dgm:t>
    </dgm:pt>
    <dgm:pt modelId="{8C763EFA-365E-41AE-853E-642DC31C3FCC}" type="parTrans" cxnId="{ADF6F156-AC87-4F9E-9C72-3E0779943376}">
      <dgm:prSet/>
      <dgm:spPr/>
      <dgm:t>
        <a:bodyPr/>
        <a:lstStyle/>
        <a:p>
          <a:endParaRPr lang="ru-RU"/>
        </a:p>
      </dgm:t>
    </dgm:pt>
    <dgm:pt modelId="{40F24B4C-9BCB-4C7B-8917-989F477DCF98}" type="sibTrans" cxnId="{ADF6F156-AC87-4F9E-9C72-3E0779943376}">
      <dgm:prSet/>
      <dgm:spPr/>
      <dgm:t>
        <a:bodyPr/>
        <a:lstStyle/>
        <a:p>
          <a:endParaRPr lang="ru-RU"/>
        </a:p>
      </dgm:t>
    </dgm:pt>
    <dgm:pt modelId="{F24203C5-3E83-4431-97F4-6D8C4C3D925D}">
      <dgm:prSet phldrT="[Текст]"/>
      <dgm:spPr/>
      <dgm:t>
        <a:bodyPr/>
        <a:lstStyle/>
        <a:p>
          <a:r>
            <a:rPr lang="ru-RU" b="1" dirty="0">
              <a:latin typeface="Arial"/>
              <a:cs typeface="Arial"/>
            </a:rPr>
            <a:t>Звуковой ряд</a:t>
          </a:r>
        </a:p>
      </dgm:t>
    </dgm:pt>
    <dgm:pt modelId="{0961E519-364D-40A9-82D6-01192753E00D}" type="parTrans" cxnId="{F760B3EA-BC9B-47F3-AFEF-65A3BC7F2B33}">
      <dgm:prSet/>
      <dgm:spPr/>
      <dgm:t>
        <a:bodyPr/>
        <a:lstStyle/>
        <a:p>
          <a:endParaRPr lang="ru-RU"/>
        </a:p>
      </dgm:t>
    </dgm:pt>
    <dgm:pt modelId="{EB037A8C-EE31-411C-B235-2D8460D82313}" type="sibTrans" cxnId="{F760B3EA-BC9B-47F3-AFEF-65A3BC7F2B33}">
      <dgm:prSet/>
      <dgm:spPr/>
      <dgm:t>
        <a:bodyPr/>
        <a:lstStyle/>
        <a:p>
          <a:endParaRPr lang="ru-RU"/>
        </a:p>
      </dgm:t>
    </dgm:pt>
    <dgm:pt modelId="{ACE32E81-AA3C-424F-91A9-715848B72F9B}">
      <dgm:prSet/>
      <dgm:spPr/>
      <dgm:t>
        <a:bodyPr/>
        <a:lstStyle/>
        <a:p>
          <a:r>
            <a:rPr lang="ru-RU" dirty="0">
              <a:latin typeface="Arial"/>
              <a:cs typeface="Arial"/>
            </a:rPr>
            <a:t>Текст</a:t>
          </a:r>
        </a:p>
      </dgm:t>
    </dgm:pt>
    <dgm:pt modelId="{220C085E-750C-443E-9DB2-D9B396479CFF}" type="parTrans" cxnId="{00783CFA-1091-40BF-B0BD-445F2C61C68E}">
      <dgm:prSet/>
      <dgm:spPr/>
      <dgm:t>
        <a:bodyPr/>
        <a:lstStyle/>
        <a:p>
          <a:endParaRPr lang="ru-RU"/>
        </a:p>
      </dgm:t>
    </dgm:pt>
    <dgm:pt modelId="{7DE304D9-E469-43B9-96D6-FE0A1B4B0C91}" type="sibTrans" cxnId="{00783CFA-1091-40BF-B0BD-445F2C61C68E}">
      <dgm:prSet/>
      <dgm:spPr/>
      <dgm:t>
        <a:bodyPr/>
        <a:lstStyle/>
        <a:p>
          <a:endParaRPr lang="ru-RU"/>
        </a:p>
      </dgm:t>
    </dgm:pt>
    <dgm:pt modelId="{4A400133-F5D2-4626-9039-95A6DB9F2CCB}">
      <dgm:prSet/>
      <dgm:spPr/>
      <dgm:t>
        <a:bodyPr/>
        <a:lstStyle/>
        <a:p>
          <a:r>
            <a:rPr lang="ru-RU" dirty="0">
              <a:latin typeface="Arial"/>
              <a:cs typeface="Arial"/>
            </a:rPr>
            <a:t>Числовые данные</a:t>
          </a:r>
        </a:p>
      </dgm:t>
    </dgm:pt>
    <dgm:pt modelId="{AD94F6B6-64D7-4D8E-ADDB-C09CEFFF7001}" type="parTrans" cxnId="{83100711-E8DA-417D-97D5-142C0345636E}">
      <dgm:prSet/>
      <dgm:spPr/>
      <dgm:t>
        <a:bodyPr/>
        <a:lstStyle/>
        <a:p>
          <a:endParaRPr lang="ru-RU"/>
        </a:p>
      </dgm:t>
    </dgm:pt>
    <dgm:pt modelId="{45DEE957-14D9-4983-A83E-8E5E7FCA3AFD}" type="sibTrans" cxnId="{83100711-E8DA-417D-97D5-142C0345636E}">
      <dgm:prSet/>
      <dgm:spPr/>
      <dgm:t>
        <a:bodyPr/>
        <a:lstStyle/>
        <a:p>
          <a:endParaRPr lang="ru-RU"/>
        </a:p>
      </dgm:t>
    </dgm:pt>
    <dgm:pt modelId="{9FD71214-1AC3-4598-8E90-B71608DF48CB}">
      <dgm:prSet/>
      <dgm:spPr/>
      <dgm:t>
        <a:bodyPr/>
        <a:lstStyle/>
        <a:p>
          <a:r>
            <a:rPr lang="ru-RU" dirty="0">
              <a:latin typeface="Arial"/>
              <a:cs typeface="Arial"/>
            </a:rPr>
            <a:t>Реалистический</a:t>
          </a:r>
        </a:p>
      </dgm:t>
    </dgm:pt>
    <dgm:pt modelId="{6DA88473-E4E9-4E1D-BE4E-D55F1CE02FE7}" type="parTrans" cxnId="{51FFB0D9-D273-444A-88FC-F602ED20AB70}">
      <dgm:prSet/>
      <dgm:spPr/>
      <dgm:t>
        <a:bodyPr/>
        <a:lstStyle/>
        <a:p>
          <a:endParaRPr lang="ru-RU"/>
        </a:p>
      </dgm:t>
    </dgm:pt>
    <dgm:pt modelId="{CFC4172A-F43B-4706-A5BA-E1CBACB29949}" type="sibTrans" cxnId="{51FFB0D9-D273-444A-88FC-F602ED20AB70}">
      <dgm:prSet/>
      <dgm:spPr/>
      <dgm:t>
        <a:bodyPr/>
        <a:lstStyle/>
        <a:p>
          <a:endParaRPr lang="ru-RU"/>
        </a:p>
      </dgm:t>
    </dgm:pt>
    <dgm:pt modelId="{82375639-5FB9-47FA-9D6F-05DBA6BDF10E}">
      <dgm:prSet/>
      <dgm:spPr/>
      <dgm:t>
        <a:bodyPr/>
        <a:lstStyle/>
        <a:p>
          <a:r>
            <a:rPr lang="ru-RU" dirty="0">
              <a:latin typeface="Arial"/>
              <a:cs typeface="Arial"/>
            </a:rPr>
            <a:t>Синтезированный</a:t>
          </a:r>
        </a:p>
      </dgm:t>
    </dgm:pt>
    <dgm:pt modelId="{08003519-3210-489F-A2D8-C0123D9D3DCA}" type="parTrans" cxnId="{BA74B9B8-84AE-4BD7-BAB0-B23FDFBA13EF}">
      <dgm:prSet/>
      <dgm:spPr/>
      <dgm:t>
        <a:bodyPr/>
        <a:lstStyle/>
        <a:p>
          <a:endParaRPr lang="ru-RU"/>
        </a:p>
      </dgm:t>
    </dgm:pt>
    <dgm:pt modelId="{0DBE06A5-0699-4929-9182-8748A07370C4}" type="sibTrans" cxnId="{BA74B9B8-84AE-4BD7-BAB0-B23FDFBA13EF}">
      <dgm:prSet/>
      <dgm:spPr/>
      <dgm:t>
        <a:bodyPr/>
        <a:lstStyle/>
        <a:p>
          <a:endParaRPr lang="ru-RU"/>
        </a:p>
      </dgm:t>
    </dgm:pt>
    <dgm:pt modelId="{6C594A69-9BEC-47CF-9794-71D8622FD4F0}">
      <dgm:prSet/>
      <dgm:spPr/>
      <dgm:t>
        <a:bodyPr/>
        <a:lstStyle/>
        <a:p>
          <a:r>
            <a:rPr lang="ru-RU" dirty="0">
              <a:latin typeface="Arial"/>
              <a:cs typeface="Arial"/>
            </a:rPr>
            <a:t>Реалистический</a:t>
          </a:r>
        </a:p>
      </dgm:t>
    </dgm:pt>
    <dgm:pt modelId="{8977FEBD-CF6B-4D63-9E89-EE53CA111070}" type="parTrans" cxnId="{C972E3BE-99EF-4512-8E51-C793D5CE5E31}">
      <dgm:prSet/>
      <dgm:spPr/>
      <dgm:t>
        <a:bodyPr/>
        <a:lstStyle/>
        <a:p>
          <a:endParaRPr lang="ru-RU"/>
        </a:p>
      </dgm:t>
    </dgm:pt>
    <dgm:pt modelId="{BF74EA1D-157A-4C32-95B9-D505009A43E8}" type="sibTrans" cxnId="{C972E3BE-99EF-4512-8E51-C793D5CE5E31}">
      <dgm:prSet/>
      <dgm:spPr/>
      <dgm:t>
        <a:bodyPr/>
        <a:lstStyle/>
        <a:p>
          <a:endParaRPr lang="ru-RU"/>
        </a:p>
      </dgm:t>
    </dgm:pt>
    <dgm:pt modelId="{C1757CAE-499A-4A49-8BC7-71B930F1C0C7}">
      <dgm:prSet/>
      <dgm:spPr/>
      <dgm:t>
        <a:bodyPr/>
        <a:lstStyle/>
        <a:p>
          <a:r>
            <a:rPr lang="ru-RU" dirty="0">
              <a:latin typeface="Arial"/>
              <a:cs typeface="Arial"/>
            </a:rPr>
            <a:t>Синтезированный</a:t>
          </a:r>
        </a:p>
      </dgm:t>
    </dgm:pt>
    <dgm:pt modelId="{72A4C8AB-9CCE-4AE7-AC88-D6253E04E5BE}" type="parTrans" cxnId="{76FB36D6-EBC4-4A8C-9194-B2F9F951A240}">
      <dgm:prSet/>
      <dgm:spPr/>
      <dgm:t>
        <a:bodyPr/>
        <a:lstStyle/>
        <a:p>
          <a:endParaRPr lang="ru-RU"/>
        </a:p>
      </dgm:t>
    </dgm:pt>
    <dgm:pt modelId="{D7D509EC-F6BB-466F-A268-0C43037C49DE}" type="sibTrans" cxnId="{76FB36D6-EBC4-4A8C-9194-B2F9F951A240}">
      <dgm:prSet/>
      <dgm:spPr/>
      <dgm:t>
        <a:bodyPr/>
        <a:lstStyle/>
        <a:p>
          <a:endParaRPr lang="ru-RU"/>
        </a:p>
      </dgm:t>
    </dgm:pt>
    <dgm:pt modelId="{2F875F47-237B-4C82-8103-99FDDDED2117}">
      <dgm:prSet/>
      <dgm:spPr/>
      <dgm:t>
        <a:bodyPr/>
        <a:lstStyle/>
        <a:p>
          <a:r>
            <a:rPr lang="ru-RU" dirty="0">
              <a:latin typeface="Arial"/>
              <a:cs typeface="Arial"/>
            </a:rPr>
            <a:t>Статический</a:t>
          </a:r>
        </a:p>
      </dgm:t>
    </dgm:pt>
    <dgm:pt modelId="{C804E55C-049E-484D-AAC0-C194EB387A0F}" type="parTrans" cxnId="{70E07705-D87F-4F79-A839-9D96FDE5D531}">
      <dgm:prSet/>
      <dgm:spPr/>
      <dgm:t>
        <a:bodyPr/>
        <a:lstStyle/>
        <a:p>
          <a:endParaRPr lang="ru-RU"/>
        </a:p>
      </dgm:t>
    </dgm:pt>
    <dgm:pt modelId="{159C532C-48CB-4A7D-815C-F8C41EFF2934}" type="sibTrans" cxnId="{70E07705-D87F-4F79-A839-9D96FDE5D531}">
      <dgm:prSet/>
      <dgm:spPr/>
      <dgm:t>
        <a:bodyPr/>
        <a:lstStyle/>
        <a:p>
          <a:endParaRPr lang="ru-RU"/>
        </a:p>
      </dgm:t>
    </dgm:pt>
    <dgm:pt modelId="{0B57DE7C-4FAB-475F-B8F4-DB80CA0CF342}">
      <dgm:prSet/>
      <dgm:spPr/>
      <dgm:t>
        <a:bodyPr/>
        <a:lstStyle/>
        <a:p>
          <a:r>
            <a:rPr lang="ru-RU" dirty="0">
              <a:latin typeface="Arial"/>
              <a:cs typeface="Arial"/>
            </a:rPr>
            <a:t>Динамический</a:t>
          </a:r>
        </a:p>
      </dgm:t>
    </dgm:pt>
    <dgm:pt modelId="{F9008850-9C85-426B-A4C8-A218F66D1045}" type="parTrans" cxnId="{5B8568BF-096E-4B49-AB47-5365C31D1C4E}">
      <dgm:prSet/>
      <dgm:spPr/>
      <dgm:t>
        <a:bodyPr/>
        <a:lstStyle/>
        <a:p>
          <a:endParaRPr lang="ru-RU"/>
        </a:p>
      </dgm:t>
    </dgm:pt>
    <dgm:pt modelId="{129AB04C-3814-4732-9AF7-ED5A41804006}" type="sibTrans" cxnId="{5B8568BF-096E-4B49-AB47-5365C31D1C4E}">
      <dgm:prSet/>
      <dgm:spPr/>
      <dgm:t>
        <a:bodyPr/>
        <a:lstStyle/>
        <a:p>
          <a:endParaRPr lang="ru-RU"/>
        </a:p>
      </dgm:t>
    </dgm:pt>
    <dgm:pt modelId="{3F697077-4139-4526-A104-17A556BA86B0}">
      <dgm:prSet/>
      <dgm:spPr/>
      <dgm:t>
        <a:bodyPr/>
        <a:lstStyle/>
        <a:p>
          <a:r>
            <a:rPr lang="ru-RU" dirty="0">
              <a:latin typeface="Arial"/>
              <a:cs typeface="Arial"/>
            </a:rPr>
            <a:t>Статический</a:t>
          </a:r>
        </a:p>
      </dgm:t>
    </dgm:pt>
    <dgm:pt modelId="{78915F3C-A7A5-4F97-B388-604D7C1E7902}" type="parTrans" cxnId="{F638E118-64B0-4E2C-AF2F-9089A0A87558}">
      <dgm:prSet/>
      <dgm:spPr/>
      <dgm:t>
        <a:bodyPr/>
        <a:lstStyle/>
        <a:p>
          <a:endParaRPr lang="ru-RU"/>
        </a:p>
      </dgm:t>
    </dgm:pt>
    <dgm:pt modelId="{619AEDDE-15E8-4099-A40A-22C855A7A1FC}" type="sibTrans" cxnId="{F638E118-64B0-4E2C-AF2F-9089A0A87558}">
      <dgm:prSet/>
      <dgm:spPr/>
      <dgm:t>
        <a:bodyPr/>
        <a:lstStyle/>
        <a:p>
          <a:endParaRPr lang="ru-RU"/>
        </a:p>
      </dgm:t>
    </dgm:pt>
    <dgm:pt modelId="{2E5E30AB-EE65-407A-B291-576949E5C9B5}">
      <dgm:prSet/>
      <dgm:spPr/>
      <dgm:t>
        <a:bodyPr/>
        <a:lstStyle/>
        <a:p>
          <a:r>
            <a:rPr lang="ru-RU" dirty="0">
              <a:latin typeface="Arial"/>
              <a:cs typeface="Arial"/>
            </a:rPr>
            <a:t>Динамический</a:t>
          </a:r>
        </a:p>
      </dgm:t>
    </dgm:pt>
    <dgm:pt modelId="{7A16CFEC-FFBB-4568-834A-841E7313BDA5}" type="parTrans" cxnId="{32F0CD8B-5E35-42AC-ACD2-3518A7C21BBB}">
      <dgm:prSet/>
      <dgm:spPr/>
      <dgm:t>
        <a:bodyPr/>
        <a:lstStyle/>
        <a:p>
          <a:endParaRPr lang="ru-RU"/>
        </a:p>
      </dgm:t>
    </dgm:pt>
    <dgm:pt modelId="{6C58D6DC-6C72-4754-A20A-A4D7EA93678B}" type="sibTrans" cxnId="{32F0CD8B-5E35-42AC-ACD2-3518A7C21BBB}">
      <dgm:prSet/>
      <dgm:spPr/>
      <dgm:t>
        <a:bodyPr/>
        <a:lstStyle/>
        <a:p>
          <a:endParaRPr lang="ru-RU"/>
        </a:p>
      </dgm:t>
    </dgm:pt>
    <dgm:pt modelId="{68DE5360-4A80-4201-89B2-F8FAFDCC76CB}" type="pres">
      <dgm:prSet presAssocID="{F61F5D56-4A2E-4730-A0FF-CC91716010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E6547B-4826-44F7-BF0B-D3D6249A4D16}" type="pres">
      <dgm:prSet presAssocID="{51456D97-ADBD-4A73-A567-531A8A7E4080}" presName="hierRoot1" presStyleCnt="0">
        <dgm:presLayoutVars>
          <dgm:hierBranch val="init"/>
        </dgm:presLayoutVars>
      </dgm:prSet>
      <dgm:spPr/>
    </dgm:pt>
    <dgm:pt modelId="{11A3D6D8-D5E4-4BDF-B359-0B6D3AA53117}" type="pres">
      <dgm:prSet presAssocID="{51456D97-ADBD-4A73-A567-531A8A7E4080}" presName="rootComposite1" presStyleCnt="0"/>
      <dgm:spPr/>
    </dgm:pt>
    <dgm:pt modelId="{E75BFFD1-5A59-4E24-8BCB-DF5C18A01A2B}" type="pres">
      <dgm:prSet presAssocID="{51456D97-ADBD-4A73-A567-531A8A7E408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FB7173-4770-4701-A452-D5519E42FBEF}" type="pres">
      <dgm:prSet presAssocID="{51456D97-ADBD-4A73-A567-531A8A7E408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DBCFEB8-E063-4EF0-BCA9-117EF4D189BD}" type="pres">
      <dgm:prSet presAssocID="{51456D97-ADBD-4A73-A567-531A8A7E4080}" presName="hierChild2" presStyleCnt="0"/>
      <dgm:spPr/>
    </dgm:pt>
    <dgm:pt modelId="{C10917BD-7ADE-43BF-BBB1-7B5FCEC0CF15}" type="pres">
      <dgm:prSet presAssocID="{0E905825-3E53-4B06-8B9E-B7DBF39BE9F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474B7BA-06CF-43B0-A84B-71D81F22A528}" type="pres">
      <dgm:prSet presAssocID="{81605298-6AB5-4C94-92E9-FA8DD75E097A}" presName="hierRoot2" presStyleCnt="0">
        <dgm:presLayoutVars>
          <dgm:hierBranch val="l"/>
        </dgm:presLayoutVars>
      </dgm:prSet>
      <dgm:spPr/>
    </dgm:pt>
    <dgm:pt modelId="{D507EF21-6AAF-4558-B3F9-65C3AA750DBF}" type="pres">
      <dgm:prSet presAssocID="{81605298-6AB5-4C94-92E9-FA8DD75E097A}" presName="rootComposite" presStyleCnt="0"/>
      <dgm:spPr/>
    </dgm:pt>
    <dgm:pt modelId="{7D81063B-109F-45C4-9DBA-2CEDF77BC961}" type="pres">
      <dgm:prSet presAssocID="{81605298-6AB5-4C94-92E9-FA8DD75E097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D4D29B-4509-43DF-8297-AE0F473C041B}" type="pres">
      <dgm:prSet presAssocID="{81605298-6AB5-4C94-92E9-FA8DD75E097A}" presName="rootConnector" presStyleLbl="node2" presStyleIdx="0" presStyleCnt="3"/>
      <dgm:spPr/>
      <dgm:t>
        <a:bodyPr/>
        <a:lstStyle/>
        <a:p>
          <a:endParaRPr lang="ru-RU"/>
        </a:p>
      </dgm:t>
    </dgm:pt>
    <dgm:pt modelId="{D9E4CB28-707C-4B59-85E4-C8A17D310573}" type="pres">
      <dgm:prSet presAssocID="{81605298-6AB5-4C94-92E9-FA8DD75E097A}" presName="hierChild4" presStyleCnt="0"/>
      <dgm:spPr/>
    </dgm:pt>
    <dgm:pt modelId="{EFBD47D8-D4DC-45EC-B3AA-990E509AA298}" type="pres">
      <dgm:prSet presAssocID="{220C085E-750C-443E-9DB2-D9B396479CFF}" presName="Name50" presStyleLbl="parChTrans1D3" presStyleIdx="0" presStyleCnt="6"/>
      <dgm:spPr/>
      <dgm:t>
        <a:bodyPr/>
        <a:lstStyle/>
        <a:p>
          <a:endParaRPr lang="ru-RU"/>
        </a:p>
      </dgm:t>
    </dgm:pt>
    <dgm:pt modelId="{FB01F0A0-244F-46E0-80DB-0E08FCD75FF9}" type="pres">
      <dgm:prSet presAssocID="{ACE32E81-AA3C-424F-91A9-715848B72F9B}" presName="hierRoot2" presStyleCnt="0">
        <dgm:presLayoutVars>
          <dgm:hierBranch val="init"/>
        </dgm:presLayoutVars>
      </dgm:prSet>
      <dgm:spPr/>
    </dgm:pt>
    <dgm:pt modelId="{FF469129-B6E9-48AE-B710-06399D1BFDD5}" type="pres">
      <dgm:prSet presAssocID="{ACE32E81-AA3C-424F-91A9-715848B72F9B}" presName="rootComposite" presStyleCnt="0"/>
      <dgm:spPr/>
    </dgm:pt>
    <dgm:pt modelId="{9B9EBCDD-D76E-4526-826F-4529A34DF7AB}" type="pres">
      <dgm:prSet presAssocID="{ACE32E81-AA3C-424F-91A9-715848B72F9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BC8CEE-5B75-449F-ACA0-145A63253618}" type="pres">
      <dgm:prSet presAssocID="{ACE32E81-AA3C-424F-91A9-715848B72F9B}" presName="rootConnector" presStyleLbl="node3" presStyleIdx="0" presStyleCnt="6"/>
      <dgm:spPr/>
      <dgm:t>
        <a:bodyPr/>
        <a:lstStyle/>
        <a:p>
          <a:endParaRPr lang="ru-RU"/>
        </a:p>
      </dgm:t>
    </dgm:pt>
    <dgm:pt modelId="{76DDB2A8-4BC7-4EB1-928B-C310B4D3AB2E}" type="pres">
      <dgm:prSet presAssocID="{ACE32E81-AA3C-424F-91A9-715848B72F9B}" presName="hierChild4" presStyleCnt="0"/>
      <dgm:spPr/>
    </dgm:pt>
    <dgm:pt modelId="{480C23BB-3890-46B3-A38B-1A3035C162F6}" type="pres">
      <dgm:prSet presAssocID="{ACE32E81-AA3C-424F-91A9-715848B72F9B}" presName="hierChild5" presStyleCnt="0"/>
      <dgm:spPr/>
    </dgm:pt>
    <dgm:pt modelId="{A67DC25C-F191-44B6-8594-7138BC815C4F}" type="pres">
      <dgm:prSet presAssocID="{AD94F6B6-64D7-4D8E-ADDB-C09CEFFF7001}" presName="Name50" presStyleLbl="parChTrans1D3" presStyleIdx="1" presStyleCnt="6"/>
      <dgm:spPr/>
      <dgm:t>
        <a:bodyPr/>
        <a:lstStyle/>
        <a:p>
          <a:endParaRPr lang="ru-RU"/>
        </a:p>
      </dgm:t>
    </dgm:pt>
    <dgm:pt modelId="{E23C3183-7F21-4450-BA5A-09E706EC55BF}" type="pres">
      <dgm:prSet presAssocID="{4A400133-F5D2-4626-9039-95A6DB9F2CCB}" presName="hierRoot2" presStyleCnt="0">
        <dgm:presLayoutVars>
          <dgm:hierBranch val="init"/>
        </dgm:presLayoutVars>
      </dgm:prSet>
      <dgm:spPr/>
    </dgm:pt>
    <dgm:pt modelId="{0F6ACFC1-E3D8-4C4C-BCE2-7F5179B0EE7E}" type="pres">
      <dgm:prSet presAssocID="{4A400133-F5D2-4626-9039-95A6DB9F2CCB}" presName="rootComposite" presStyleCnt="0"/>
      <dgm:spPr/>
    </dgm:pt>
    <dgm:pt modelId="{BD8E22CE-E8F1-4A96-976C-8D19869A6EAC}" type="pres">
      <dgm:prSet presAssocID="{4A400133-F5D2-4626-9039-95A6DB9F2CCB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5529F3-E028-4473-9001-53095B8B0ECA}" type="pres">
      <dgm:prSet presAssocID="{4A400133-F5D2-4626-9039-95A6DB9F2CCB}" presName="rootConnector" presStyleLbl="node3" presStyleIdx="1" presStyleCnt="6"/>
      <dgm:spPr/>
      <dgm:t>
        <a:bodyPr/>
        <a:lstStyle/>
        <a:p>
          <a:endParaRPr lang="ru-RU"/>
        </a:p>
      </dgm:t>
    </dgm:pt>
    <dgm:pt modelId="{FD6FD9A2-C9A4-48E1-9D5A-35C7C4D7CF1F}" type="pres">
      <dgm:prSet presAssocID="{4A400133-F5D2-4626-9039-95A6DB9F2CCB}" presName="hierChild4" presStyleCnt="0"/>
      <dgm:spPr/>
    </dgm:pt>
    <dgm:pt modelId="{D85C69D3-C43F-453A-93C3-0E5EA1BA665E}" type="pres">
      <dgm:prSet presAssocID="{4A400133-F5D2-4626-9039-95A6DB9F2CCB}" presName="hierChild5" presStyleCnt="0"/>
      <dgm:spPr/>
    </dgm:pt>
    <dgm:pt modelId="{7EFFF701-89EC-4147-B987-69758B4785E7}" type="pres">
      <dgm:prSet presAssocID="{81605298-6AB5-4C94-92E9-FA8DD75E097A}" presName="hierChild5" presStyleCnt="0"/>
      <dgm:spPr/>
    </dgm:pt>
    <dgm:pt modelId="{15507DF8-2A10-482F-991F-5D5BF27D82FB}" type="pres">
      <dgm:prSet presAssocID="{8C763EFA-365E-41AE-853E-642DC31C3FC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F327A35-1BB1-425A-98DC-F99249383836}" type="pres">
      <dgm:prSet presAssocID="{781A7167-3BFC-4D46-8B13-89A453ADE5A3}" presName="hierRoot2" presStyleCnt="0">
        <dgm:presLayoutVars>
          <dgm:hierBranch/>
        </dgm:presLayoutVars>
      </dgm:prSet>
      <dgm:spPr/>
    </dgm:pt>
    <dgm:pt modelId="{78295AF0-9B69-4CB7-B57E-47CB8E938BAB}" type="pres">
      <dgm:prSet presAssocID="{781A7167-3BFC-4D46-8B13-89A453ADE5A3}" presName="rootComposite" presStyleCnt="0"/>
      <dgm:spPr/>
    </dgm:pt>
    <dgm:pt modelId="{B7BBC7AA-229A-487D-910B-25AB223C181F}" type="pres">
      <dgm:prSet presAssocID="{781A7167-3BFC-4D46-8B13-89A453ADE5A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3188B7-4B65-4456-A0E9-09911A601EB3}" type="pres">
      <dgm:prSet presAssocID="{781A7167-3BFC-4D46-8B13-89A453ADE5A3}" presName="rootConnector" presStyleLbl="node2" presStyleIdx="1" presStyleCnt="3"/>
      <dgm:spPr/>
      <dgm:t>
        <a:bodyPr/>
        <a:lstStyle/>
        <a:p>
          <a:endParaRPr lang="ru-RU"/>
        </a:p>
      </dgm:t>
    </dgm:pt>
    <dgm:pt modelId="{744ABE62-5AEE-493A-8C2F-43A0552F835B}" type="pres">
      <dgm:prSet presAssocID="{781A7167-3BFC-4D46-8B13-89A453ADE5A3}" presName="hierChild4" presStyleCnt="0"/>
      <dgm:spPr/>
    </dgm:pt>
    <dgm:pt modelId="{A40176E5-C92C-4552-A97C-61410CCBD49E}" type="pres">
      <dgm:prSet presAssocID="{8977FEBD-CF6B-4D63-9E89-EE53CA111070}" presName="Name35" presStyleLbl="parChTrans1D3" presStyleIdx="2" presStyleCnt="6"/>
      <dgm:spPr/>
      <dgm:t>
        <a:bodyPr/>
        <a:lstStyle/>
        <a:p>
          <a:endParaRPr lang="ru-RU"/>
        </a:p>
      </dgm:t>
    </dgm:pt>
    <dgm:pt modelId="{219D56A5-D628-4344-BF08-B4A9FD357462}" type="pres">
      <dgm:prSet presAssocID="{6C594A69-9BEC-47CF-9794-71D8622FD4F0}" presName="hierRoot2" presStyleCnt="0">
        <dgm:presLayoutVars>
          <dgm:hierBranch val="l"/>
        </dgm:presLayoutVars>
      </dgm:prSet>
      <dgm:spPr/>
    </dgm:pt>
    <dgm:pt modelId="{545491CF-3395-48DB-8D77-E2AC9F732878}" type="pres">
      <dgm:prSet presAssocID="{6C594A69-9BEC-47CF-9794-71D8622FD4F0}" presName="rootComposite" presStyleCnt="0"/>
      <dgm:spPr/>
    </dgm:pt>
    <dgm:pt modelId="{FBC76559-DCD8-40AD-B0C0-BFC0A2B2804F}" type="pres">
      <dgm:prSet presAssocID="{6C594A69-9BEC-47CF-9794-71D8622FD4F0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855674-3035-48FF-AD75-E0F8EBE2833E}" type="pres">
      <dgm:prSet presAssocID="{6C594A69-9BEC-47CF-9794-71D8622FD4F0}" presName="rootConnector" presStyleLbl="node3" presStyleIdx="2" presStyleCnt="6"/>
      <dgm:spPr/>
      <dgm:t>
        <a:bodyPr/>
        <a:lstStyle/>
        <a:p>
          <a:endParaRPr lang="ru-RU"/>
        </a:p>
      </dgm:t>
    </dgm:pt>
    <dgm:pt modelId="{202E66FC-93B0-46BC-8B1D-499C29092891}" type="pres">
      <dgm:prSet presAssocID="{6C594A69-9BEC-47CF-9794-71D8622FD4F0}" presName="hierChild4" presStyleCnt="0"/>
      <dgm:spPr/>
    </dgm:pt>
    <dgm:pt modelId="{98616276-F4E2-4846-9EDF-2B01EBB34F72}" type="pres">
      <dgm:prSet presAssocID="{C804E55C-049E-484D-AAC0-C194EB387A0F}" presName="Name50" presStyleLbl="parChTrans1D4" presStyleIdx="0" presStyleCnt="4"/>
      <dgm:spPr/>
      <dgm:t>
        <a:bodyPr/>
        <a:lstStyle/>
        <a:p>
          <a:endParaRPr lang="ru-RU"/>
        </a:p>
      </dgm:t>
    </dgm:pt>
    <dgm:pt modelId="{5B6B4D35-00B1-40AC-9C17-D2360C5280D5}" type="pres">
      <dgm:prSet presAssocID="{2F875F47-237B-4C82-8103-99FDDDED2117}" presName="hierRoot2" presStyleCnt="0">
        <dgm:presLayoutVars>
          <dgm:hierBranch val="init"/>
        </dgm:presLayoutVars>
      </dgm:prSet>
      <dgm:spPr/>
    </dgm:pt>
    <dgm:pt modelId="{91C023D3-A864-4D69-977D-5CA233A09B12}" type="pres">
      <dgm:prSet presAssocID="{2F875F47-237B-4C82-8103-99FDDDED2117}" presName="rootComposite" presStyleCnt="0"/>
      <dgm:spPr/>
    </dgm:pt>
    <dgm:pt modelId="{9C672693-A66D-4474-8E6D-B8A3417D46B6}" type="pres">
      <dgm:prSet presAssocID="{2F875F47-237B-4C82-8103-99FDDDED2117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26F28E-F983-4D3C-AF5F-6683B83929C1}" type="pres">
      <dgm:prSet presAssocID="{2F875F47-237B-4C82-8103-99FDDDED2117}" presName="rootConnector" presStyleLbl="node4" presStyleIdx="0" presStyleCnt="4"/>
      <dgm:spPr/>
      <dgm:t>
        <a:bodyPr/>
        <a:lstStyle/>
        <a:p>
          <a:endParaRPr lang="ru-RU"/>
        </a:p>
      </dgm:t>
    </dgm:pt>
    <dgm:pt modelId="{7963A657-0AD2-4C4F-A4F9-6DC10F90F943}" type="pres">
      <dgm:prSet presAssocID="{2F875F47-237B-4C82-8103-99FDDDED2117}" presName="hierChild4" presStyleCnt="0"/>
      <dgm:spPr/>
    </dgm:pt>
    <dgm:pt modelId="{BCA30F22-4342-4918-B8C1-8338FC1FF96B}" type="pres">
      <dgm:prSet presAssocID="{2F875F47-237B-4C82-8103-99FDDDED2117}" presName="hierChild5" presStyleCnt="0"/>
      <dgm:spPr/>
    </dgm:pt>
    <dgm:pt modelId="{5C0B60A7-D146-473E-8D74-A608CA3AF05D}" type="pres">
      <dgm:prSet presAssocID="{F9008850-9C85-426B-A4C8-A218F66D1045}" presName="Name50" presStyleLbl="parChTrans1D4" presStyleIdx="1" presStyleCnt="4"/>
      <dgm:spPr/>
      <dgm:t>
        <a:bodyPr/>
        <a:lstStyle/>
        <a:p>
          <a:endParaRPr lang="ru-RU"/>
        </a:p>
      </dgm:t>
    </dgm:pt>
    <dgm:pt modelId="{764B524F-ECAE-4704-A115-56963513B435}" type="pres">
      <dgm:prSet presAssocID="{0B57DE7C-4FAB-475F-B8F4-DB80CA0CF342}" presName="hierRoot2" presStyleCnt="0">
        <dgm:presLayoutVars>
          <dgm:hierBranch val="init"/>
        </dgm:presLayoutVars>
      </dgm:prSet>
      <dgm:spPr/>
    </dgm:pt>
    <dgm:pt modelId="{2FEF8EDD-DB93-4CB4-9CB5-78977C433235}" type="pres">
      <dgm:prSet presAssocID="{0B57DE7C-4FAB-475F-B8F4-DB80CA0CF342}" presName="rootComposite" presStyleCnt="0"/>
      <dgm:spPr/>
    </dgm:pt>
    <dgm:pt modelId="{040F9E05-3333-4A34-92B7-FC88252651F5}" type="pres">
      <dgm:prSet presAssocID="{0B57DE7C-4FAB-475F-B8F4-DB80CA0CF342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6EDD52-B645-4131-ACFB-794A3743CA14}" type="pres">
      <dgm:prSet presAssocID="{0B57DE7C-4FAB-475F-B8F4-DB80CA0CF342}" presName="rootConnector" presStyleLbl="node4" presStyleIdx="1" presStyleCnt="4"/>
      <dgm:spPr/>
      <dgm:t>
        <a:bodyPr/>
        <a:lstStyle/>
        <a:p>
          <a:endParaRPr lang="ru-RU"/>
        </a:p>
      </dgm:t>
    </dgm:pt>
    <dgm:pt modelId="{B27F7EF3-B481-4969-8B44-4D22E082315A}" type="pres">
      <dgm:prSet presAssocID="{0B57DE7C-4FAB-475F-B8F4-DB80CA0CF342}" presName="hierChild4" presStyleCnt="0"/>
      <dgm:spPr/>
    </dgm:pt>
    <dgm:pt modelId="{7A0EDC76-E685-431E-9D30-FA44D97EB9C2}" type="pres">
      <dgm:prSet presAssocID="{0B57DE7C-4FAB-475F-B8F4-DB80CA0CF342}" presName="hierChild5" presStyleCnt="0"/>
      <dgm:spPr/>
    </dgm:pt>
    <dgm:pt modelId="{C9311E21-6294-4FA4-9F94-49C0135E1969}" type="pres">
      <dgm:prSet presAssocID="{6C594A69-9BEC-47CF-9794-71D8622FD4F0}" presName="hierChild5" presStyleCnt="0"/>
      <dgm:spPr/>
    </dgm:pt>
    <dgm:pt modelId="{F2A53C41-F04D-4CFE-95B2-A4562308B4D5}" type="pres">
      <dgm:prSet presAssocID="{72A4C8AB-9CCE-4AE7-AC88-D6253E04E5BE}" presName="Name35" presStyleLbl="parChTrans1D3" presStyleIdx="3" presStyleCnt="6"/>
      <dgm:spPr/>
      <dgm:t>
        <a:bodyPr/>
        <a:lstStyle/>
        <a:p>
          <a:endParaRPr lang="ru-RU"/>
        </a:p>
      </dgm:t>
    </dgm:pt>
    <dgm:pt modelId="{66D65360-1950-401C-A2D5-56EE1A0BE567}" type="pres">
      <dgm:prSet presAssocID="{C1757CAE-499A-4A49-8BC7-71B930F1C0C7}" presName="hierRoot2" presStyleCnt="0">
        <dgm:presLayoutVars>
          <dgm:hierBranch val="init"/>
        </dgm:presLayoutVars>
      </dgm:prSet>
      <dgm:spPr/>
    </dgm:pt>
    <dgm:pt modelId="{4A7A23B7-7A3F-42C1-87ED-7CC57BF8747C}" type="pres">
      <dgm:prSet presAssocID="{C1757CAE-499A-4A49-8BC7-71B930F1C0C7}" presName="rootComposite" presStyleCnt="0"/>
      <dgm:spPr/>
    </dgm:pt>
    <dgm:pt modelId="{02160DB6-CBF3-4A14-9390-79471F08240A}" type="pres">
      <dgm:prSet presAssocID="{C1757CAE-499A-4A49-8BC7-71B930F1C0C7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F78C4A-AA0D-4145-9A66-509360737350}" type="pres">
      <dgm:prSet presAssocID="{C1757CAE-499A-4A49-8BC7-71B930F1C0C7}" presName="rootConnector" presStyleLbl="node3" presStyleIdx="3" presStyleCnt="6"/>
      <dgm:spPr/>
      <dgm:t>
        <a:bodyPr/>
        <a:lstStyle/>
        <a:p>
          <a:endParaRPr lang="ru-RU"/>
        </a:p>
      </dgm:t>
    </dgm:pt>
    <dgm:pt modelId="{12D57707-395C-4B24-BA01-2E5CF7D4DD42}" type="pres">
      <dgm:prSet presAssocID="{C1757CAE-499A-4A49-8BC7-71B930F1C0C7}" presName="hierChild4" presStyleCnt="0"/>
      <dgm:spPr/>
    </dgm:pt>
    <dgm:pt modelId="{AE8634CE-D157-4E25-8838-F216E853A5CD}" type="pres">
      <dgm:prSet presAssocID="{78915F3C-A7A5-4F97-B388-604D7C1E7902}" presName="Name37" presStyleLbl="parChTrans1D4" presStyleIdx="2" presStyleCnt="4"/>
      <dgm:spPr/>
      <dgm:t>
        <a:bodyPr/>
        <a:lstStyle/>
        <a:p>
          <a:endParaRPr lang="ru-RU"/>
        </a:p>
      </dgm:t>
    </dgm:pt>
    <dgm:pt modelId="{B2B41C58-597D-4377-B091-FD74D17D703D}" type="pres">
      <dgm:prSet presAssocID="{3F697077-4139-4526-A104-17A556BA86B0}" presName="hierRoot2" presStyleCnt="0">
        <dgm:presLayoutVars>
          <dgm:hierBranch val="init"/>
        </dgm:presLayoutVars>
      </dgm:prSet>
      <dgm:spPr/>
    </dgm:pt>
    <dgm:pt modelId="{E965BF47-1CFF-412A-9DC8-69D742CC362E}" type="pres">
      <dgm:prSet presAssocID="{3F697077-4139-4526-A104-17A556BA86B0}" presName="rootComposite" presStyleCnt="0"/>
      <dgm:spPr/>
    </dgm:pt>
    <dgm:pt modelId="{25071457-09CD-4D4B-8333-7D092104EFC4}" type="pres">
      <dgm:prSet presAssocID="{3F697077-4139-4526-A104-17A556BA86B0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EA809F-015A-4656-B00E-185CBFD0E607}" type="pres">
      <dgm:prSet presAssocID="{3F697077-4139-4526-A104-17A556BA86B0}" presName="rootConnector" presStyleLbl="node4" presStyleIdx="2" presStyleCnt="4"/>
      <dgm:spPr/>
      <dgm:t>
        <a:bodyPr/>
        <a:lstStyle/>
        <a:p>
          <a:endParaRPr lang="ru-RU"/>
        </a:p>
      </dgm:t>
    </dgm:pt>
    <dgm:pt modelId="{AB096BD3-0CF7-46E9-95AB-51D528C0C099}" type="pres">
      <dgm:prSet presAssocID="{3F697077-4139-4526-A104-17A556BA86B0}" presName="hierChild4" presStyleCnt="0"/>
      <dgm:spPr/>
    </dgm:pt>
    <dgm:pt modelId="{3EF0E010-862B-47D1-83E0-73685271C42A}" type="pres">
      <dgm:prSet presAssocID="{3F697077-4139-4526-A104-17A556BA86B0}" presName="hierChild5" presStyleCnt="0"/>
      <dgm:spPr/>
    </dgm:pt>
    <dgm:pt modelId="{040E3915-6392-4F49-9656-587E77FEA79D}" type="pres">
      <dgm:prSet presAssocID="{7A16CFEC-FFBB-4568-834A-841E7313BDA5}" presName="Name37" presStyleLbl="parChTrans1D4" presStyleIdx="3" presStyleCnt="4"/>
      <dgm:spPr/>
      <dgm:t>
        <a:bodyPr/>
        <a:lstStyle/>
        <a:p>
          <a:endParaRPr lang="ru-RU"/>
        </a:p>
      </dgm:t>
    </dgm:pt>
    <dgm:pt modelId="{13348219-2F35-4BE1-9FBB-C1DBFAD8DAAD}" type="pres">
      <dgm:prSet presAssocID="{2E5E30AB-EE65-407A-B291-576949E5C9B5}" presName="hierRoot2" presStyleCnt="0">
        <dgm:presLayoutVars>
          <dgm:hierBranch val="init"/>
        </dgm:presLayoutVars>
      </dgm:prSet>
      <dgm:spPr/>
    </dgm:pt>
    <dgm:pt modelId="{5FA90519-A37C-41C9-AAD9-DDDB9C65F9C8}" type="pres">
      <dgm:prSet presAssocID="{2E5E30AB-EE65-407A-B291-576949E5C9B5}" presName="rootComposite" presStyleCnt="0"/>
      <dgm:spPr/>
    </dgm:pt>
    <dgm:pt modelId="{C121BC4C-83AE-402C-890E-31EB038D7D7F}" type="pres">
      <dgm:prSet presAssocID="{2E5E30AB-EE65-407A-B291-576949E5C9B5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FF47AA-1803-4DC6-B6DE-94EB0E2E9FFE}" type="pres">
      <dgm:prSet presAssocID="{2E5E30AB-EE65-407A-B291-576949E5C9B5}" presName="rootConnector" presStyleLbl="node4" presStyleIdx="3" presStyleCnt="4"/>
      <dgm:spPr/>
      <dgm:t>
        <a:bodyPr/>
        <a:lstStyle/>
        <a:p>
          <a:endParaRPr lang="ru-RU"/>
        </a:p>
      </dgm:t>
    </dgm:pt>
    <dgm:pt modelId="{DBA1448C-C2CE-42FD-B620-2DE81AF841A7}" type="pres">
      <dgm:prSet presAssocID="{2E5E30AB-EE65-407A-B291-576949E5C9B5}" presName="hierChild4" presStyleCnt="0"/>
      <dgm:spPr/>
    </dgm:pt>
    <dgm:pt modelId="{55FFAC2D-F40D-4619-BE77-A9FFBC64EDBA}" type="pres">
      <dgm:prSet presAssocID="{2E5E30AB-EE65-407A-B291-576949E5C9B5}" presName="hierChild5" presStyleCnt="0"/>
      <dgm:spPr/>
    </dgm:pt>
    <dgm:pt modelId="{2D933F06-A731-4B67-953A-80E51687B7BE}" type="pres">
      <dgm:prSet presAssocID="{C1757CAE-499A-4A49-8BC7-71B930F1C0C7}" presName="hierChild5" presStyleCnt="0"/>
      <dgm:spPr/>
    </dgm:pt>
    <dgm:pt modelId="{8BD21631-7231-4160-A155-A378CD2618F4}" type="pres">
      <dgm:prSet presAssocID="{781A7167-3BFC-4D46-8B13-89A453ADE5A3}" presName="hierChild5" presStyleCnt="0"/>
      <dgm:spPr/>
    </dgm:pt>
    <dgm:pt modelId="{304D321A-06B9-413E-8E9B-78CACF2186BD}" type="pres">
      <dgm:prSet presAssocID="{0961E519-364D-40A9-82D6-01192753E00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B5718C4-7963-42E5-ACB4-177D75B63F27}" type="pres">
      <dgm:prSet presAssocID="{F24203C5-3E83-4431-97F4-6D8C4C3D925D}" presName="hierRoot2" presStyleCnt="0">
        <dgm:presLayoutVars>
          <dgm:hierBranch val="init"/>
        </dgm:presLayoutVars>
      </dgm:prSet>
      <dgm:spPr/>
    </dgm:pt>
    <dgm:pt modelId="{B0703EDB-D370-4F12-B2BA-A3674CEF3C69}" type="pres">
      <dgm:prSet presAssocID="{F24203C5-3E83-4431-97F4-6D8C4C3D925D}" presName="rootComposite" presStyleCnt="0"/>
      <dgm:spPr/>
    </dgm:pt>
    <dgm:pt modelId="{9328D963-7763-45F4-BCD6-AE7DD7AD655A}" type="pres">
      <dgm:prSet presAssocID="{F24203C5-3E83-4431-97F4-6D8C4C3D925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18A2BD-13CD-4E5F-9C8D-5EA5D52969C4}" type="pres">
      <dgm:prSet presAssocID="{F24203C5-3E83-4431-97F4-6D8C4C3D925D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17B59D-75F3-4D2B-944D-B45FDE3FC6D3}" type="pres">
      <dgm:prSet presAssocID="{F24203C5-3E83-4431-97F4-6D8C4C3D925D}" presName="hierChild4" presStyleCnt="0"/>
      <dgm:spPr/>
    </dgm:pt>
    <dgm:pt modelId="{929C1000-B3F6-4282-B4CD-1B5DD6A50089}" type="pres">
      <dgm:prSet presAssocID="{6DA88473-E4E9-4E1D-BE4E-D55F1CE02FE7}" presName="Name37" presStyleLbl="parChTrans1D3" presStyleIdx="4" presStyleCnt="6"/>
      <dgm:spPr/>
      <dgm:t>
        <a:bodyPr/>
        <a:lstStyle/>
        <a:p>
          <a:endParaRPr lang="ru-RU"/>
        </a:p>
      </dgm:t>
    </dgm:pt>
    <dgm:pt modelId="{EEE6CB5A-B0A0-49C4-9344-061763C6901A}" type="pres">
      <dgm:prSet presAssocID="{9FD71214-1AC3-4598-8E90-B71608DF48CB}" presName="hierRoot2" presStyleCnt="0">
        <dgm:presLayoutVars>
          <dgm:hierBranch val="init"/>
        </dgm:presLayoutVars>
      </dgm:prSet>
      <dgm:spPr/>
    </dgm:pt>
    <dgm:pt modelId="{D9F8088B-47DF-4D6B-8391-114AEA0C10DC}" type="pres">
      <dgm:prSet presAssocID="{9FD71214-1AC3-4598-8E90-B71608DF48CB}" presName="rootComposite" presStyleCnt="0"/>
      <dgm:spPr/>
    </dgm:pt>
    <dgm:pt modelId="{43EA96B5-D522-43DE-8A48-A092C6D24927}" type="pres">
      <dgm:prSet presAssocID="{9FD71214-1AC3-4598-8E90-B71608DF48CB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7CCBB2-E78C-4C58-9F14-4421DC7AEADE}" type="pres">
      <dgm:prSet presAssocID="{9FD71214-1AC3-4598-8E90-B71608DF48CB}" presName="rootConnector" presStyleLbl="node3" presStyleIdx="4" presStyleCnt="6"/>
      <dgm:spPr/>
      <dgm:t>
        <a:bodyPr/>
        <a:lstStyle/>
        <a:p>
          <a:endParaRPr lang="ru-RU"/>
        </a:p>
      </dgm:t>
    </dgm:pt>
    <dgm:pt modelId="{C883480E-4576-48BB-BEAD-89ADF0274C64}" type="pres">
      <dgm:prSet presAssocID="{9FD71214-1AC3-4598-8E90-B71608DF48CB}" presName="hierChild4" presStyleCnt="0"/>
      <dgm:spPr/>
    </dgm:pt>
    <dgm:pt modelId="{D56B411F-FFEC-4F3D-943A-BB2D2D318122}" type="pres">
      <dgm:prSet presAssocID="{9FD71214-1AC3-4598-8E90-B71608DF48CB}" presName="hierChild5" presStyleCnt="0"/>
      <dgm:spPr/>
    </dgm:pt>
    <dgm:pt modelId="{DE09B1AB-F231-4D94-BC62-EF1C60ED030B}" type="pres">
      <dgm:prSet presAssocID="{08003519-3210-489F-A2D8-C0123D9D3DCA}" presName="Name37" presStyleLbl="parChTrans1D3" presStyleIdx="5" presStyleCnt="6"/>
      <dgm:spPr/>
      <dgm:t>
        <a:bodyPr/>
        <a:lstStyle/>
        <a:p>
          <a:endParaRPr lang="ru-RU"/>
        </a:p>
      </dgm:t>
    </dgm:pt>
    <dgm:pt modelId="{0EC7F851-80B3-490A-B4A6-11EA3BB46E38}" type="pres">
      <dgm:prSet presAssocID="{82375639-5FB9-47FA-9D6F-05DBA6BDF10E}" presName="hierRoot2" presStyleCnt="0">
        <dgm:presLayoutVars>
          <dgm:hierBranch val="init"/>
        </dgm:presLayoutVars>
      </dgm:prSet>
      <dgm:spPr/>
    </dgm:pt>
    <dgm:pt modelId="{D2DFEF21-59C6-475F-9C8B-4A70BC5D5626}" type="pres">
      <dgm:prSet presAssocID="{82375639-5FB9-47FA-9D6F-05DBA6BDF10E}" presName="rootComposite" presStyleCnt="0"/>
      <dgm:spPr/>
    </dgm:pt>
    <dgm:pt modelId="{5D969631-1065-4A28-9409-F55CA3BC0943}" type="pres">
      <dgm:prSet presAssocID="{82375639-5FB9-47FA-9D6F-05DBA6BDF10E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4ABB82-437A-4986-B084-E0D4ED64F0C7}" type="pres">
      <dgm:prSet presAssocID="{82375639-5FB9-47FA-9D6F-05DBA6BDF10E}" presName="rootConnector" presStyleLbl="node3" presStyleIdx="5" presStyleCnt="6"/>
      <dgm:spPr/>
      <dgm:t>
        <a:bodyPr/>
        <a:lstStyle/>
        <a:p>
          <a:endParaRPr lang="ru-RU"/>
        </a:p>
      </dgm:t>
    </dgm:pt>
    <dgm:pt modelId="{EA7C55EA-3A64-482D-934C-BA2AD9D1B707}" type="pres">
      <dgm:prSet presAssocID="{82375639-5FB9-47FA-9D6F-05DBA6BDF10E}" presName="hierChild4" presStyleCnt="0"/>
      <dgm:spPr/>
    </dgm:pt>
    <dgm:pt modelId="{BD18AF08-6A11-4640-A001-0895601855AD}" type="pres">
      <dgm:prSet presAssocID="{82375639-5FB9-47FA-9D6F-05DBA6BDF10E}" presName="hierChild5" presStyleCnt="0"/>
      <dgm:spPr/>
    </dgm:pt>
    <dgm:pt modelId="{3BC6F166-6B7D-496D-AD3D-60025A9537C1}" type="pres">
      <dgm:prSet presAssocID="{F24203C5-3E83-4431-97F4-6D8C4C3D925D}" presName="hierChild5" presStyleCnt="0"/>
      <dgm:spPr/>
    </dgm:pt>
    <dgm:pt modelId="{CEB438A2-4EED-46E1-979C-285CB05E419A}" type="pres">
      <dgm:prSet presAssocID="{51456D97-ADBD-4A73-A567-531A8A7E4080}" presName="hierChild3" presStyleCnt="0"/>
      <dgm:spPr/>
    </dgm:pt>
  </dgm:ptLst>
  <dgm:cxnLst>
    <dgm:cxn modelId="{02215AB5-DFA8-45AA-8232-63630F098D8D}" type="presOf" srcId="{F9008850-9C85-426B-A4C8-A218F66D1045}" destId="{5C0B60A7-D146-473E-8D74-A608CA3AF05D}" srcOrd="0" destOrd="0" presId="urn:microsoft.com/office/officeart/2005/8/layout/orgChart1"/>
    <dgm:cxn modelId="{9C2AF0BD-457B-4113-98A1-A1CCD79C4F35}" type="presOf" srcId="{781A7167-3BFC-4D46-8B13-89A453ADE5A3}" destId="{143188B7-4B65-4456-A0E9-09911A601EB3}" srcOrd="1" destOrd="0" presId="urn:microsoft.com/office/officeart/2005/8/layout/orgChart1"/>
    <dgm:cxn modelId="{658EC2A3-EFAF-4E1C-A805-14074D68D671}" type="presOf" srcId="{ACE32E81-AA3C-424F-91A9-715848B72F9B}" destId="{9B9EBCDD-D76E-4526-826F-4529A34DF7AB}" srcOrd="0" destOrd="0" presId="urn:microsoft.com/office/officeart/2005/8/layout/orgChart1"/>
    <dgm:cxn modelId="{76FB36D6-EBC4-4A8C-9194-B2F9F951A240}" srcId="{781A7167-3BFC-4D46-8B13-89A453ADE5A3}" destId="{C1757CAE-499A-4A49-8BC7-71B930F1C0C7}" srcOrd="1" destOrd="0" parTransId="{72A4C8AB-9CCE-4AE7-AC88-D6253E04E5BE}" sibTransId="{D7D509EC-F6BB-466F-A268-0C43037C49DE}"/>
    <dgm:cxn modelId="{36F587F5-8C4B-4681-89A9-50B6D87FF578}" type="presOf" srcId="{6C594A69-9BEC-47CF-9794-71D8622FD4F0}" destId="{FBC76559-DCD8-40AD-B0C0-BFC0A2B2804F}" srcOrd="0" destOrd="0" presId="urn:microsoft.com/office/officeart/2005/8/layout/orgChart1"/>
    <dgm:cxn modelId="{D1E9068F-112E-4E20-A5F5-A70EFF9454BD}" type="presOf" srcId="{ACE32E81-AA3C-424F-91A9-715848B72F9B}" destId="{43BC8CEE-5B75-449F-ACA0-145A63253618}" srcOrd="1" destOrd="0" presId="urn:microsoft.com/office/officeart/2005/8/layout/orgChart1"/>
    <dgm:cxn modelId="{51FFB0D9-D273-444A-88FC-F602ED20AB70}" srcId="{F24203C5-3E83-4431-97F4-6D8C4C3D925D}" destId="{9FD71214-1AC3-4598-8E90-B71608DF48CB}" srcOrd="0" destOrd="0" parTransId="{6DA88473-E4E9-4E1D-BE4E-D55F1CE02FE7}" sibTransId="{CFC4172A-F43B-4706-A5BA-E1CBACB29949}"/>
    <dgm:cxn modelId="{7B30CFF0-2295-4635-80BC-AD87AE15129C}" type="presOf" srcId="{2E5E30AB-EE65-407A-B291-576949E5C9B5}" destId="{5AFF47AA-1803-4DC6-B6DE-94EB0E2E9FFE}" srcOrd="1" destOrd="0" presId="urn:microsoft.com/office/officeart/2005/8/layout/orgChart1"/>
    <dgm:cxn modelId="{32F0CD8B-5E35-42AC-ACD2-3518A7C21BBB}" srcId="{C1757CAE-499A-4A49-8BC7-71B930F1C0C7}" destId="{2E5E30AB-EE65-407A-B291-576949E5C9B5}" srcOrd="1" destOrd="0" parTransId="{7A16CFEC-FFBB-4568-834A-841E7313BDA5}" sibTransId="{6C58D6DC-6C72-4754-A20A-A4D7EA93678B}"/>
    <dgm:cxn modelId="{70AB41C4-1DD4-499B-943C-C12050758A1F}" type="presOf" srcId="{F24203C5-3E83-4431-97F4-6D8C4C3D925D}" destId="{9328D963-7763-45F4-BCD6-AE7DD7AD655A}" srcOrd="0" destOrd="0" presId="urn:microsoft.com/office/officeart/2005/8/layout/orgChart1"/>
    <dgm:cxn modelId="{5BA6D52B-2F3F-450F-A414-F52D1CFEBD80}" type="presOf" srcId="{81605298-6AB5-4C94-92E9-FA8DD75E097A}" destId="{B0D4D29B-4509-43DF-8297-AE0F473C041B}" srcOrd="1" destOrd="0" presId="urn:microsoft.com/office/officeart/2005/8/layout/orgChart1"/>
    <dgm:cxn modelId="{C4508ADE-D937-432A-91BA-AAAFE4EB0CF9}" type="presOf" srcId="{82375639-5FB9-47FA-9D6F-05DBA6BDF10E}" destId="{E44ABB82-437A-4986-B084-E0D4ED64F0C7}" srcOrd="1" destOrd="0" presId="urn:microsoft.com/office/officeart/2005/8/layout/orgChart1"/>
    <dgm:cxn modelId="{8E2C86B1-F977-4D71-90A2-923AB8490E1F}" type="presOf" srcId="{C804E55C-049E-484D-AAC0-C194EB387A0F}" destId="{98616276-F4E2-4846-9EDF-2B01EBB34F72}" srcOrd="0" destOrd="0" presId="urn:microsoft.com/office/officeart/2005/8/layout/orgChart1"/>
    <dgm:cxn modelId="{035A0177-F144-4338-8DBF-6BD21FB431DF}" type="presOf" srcId="{6DA88473-E4E9-4E1D-BE4E-D55F1CE02FE7}" destId="{929C1000-B3F6-4282-B4CD-1B5DD6A50089}" srcOrd="0" destOrd="0" presId="urn:microsoft.com/office/officeart/2005/8/layout/orgChart1"/>
    <dgm:cxn modelId="{00783CFA-1091-40BF-B0BD-445F2C61C68E}" srcId="{81605298-6AB5-4C94-92E9-FA8DD75E097A}" destId="{ACE32E81-AA3C-424F-91A9-715848B72F9B}" srcOrd="0" destOrd="0" parTransId="{220C085E-750C-443E-9DB2-D9B396479CFF}" sibTransId="{7DE304D9-E469-43B9-96D6-FE0A1B4B0C91}"/>
    <dgm:cxn modelId="{ADF6F156-AC87-4F9E-9C72-3E0779943376}" srcId="{51456D97-ADBD-4A73-A567-531A8A7E4080}" destId="{781A7167-3BFC-4D46-8B13-89A453ADE5A3}" srcOrd="1" destOrd="0" parTransId="{8C763EFA-365E-41AE-853E-642DC31C3FCC}" sibTransId="{40F24B4C-9BCB-4C7B-8917-989F477DCF98}"/>
    <dgm:cxn modelId="{C0A96875-C9FB-4667-91BF-80217A1839A8}" type="presOf" srcId="{4A400133-F5D2-4626-9039-95A6DB9F2CCB}" destId="{BD8E22CE-E8F1-4A96-976C-8D19869A6EAC}" srcOrd="0" destOrd="0" presId="urn:microsoft.com/office/officeart/2005/8/layout/orgChart1"/>
    <dgm:cxn modelId="{23DBB3F5-DC53-4EF6-95A3-6E290BB7F53B}" type="presOf" srcId="{220C085E-750C-443E-9DB2-D9B396479CFF}" destId="{EFBD47D8-D4DC-45EC-B3AA-990E509AA298}" srcOrd="0" destOrd="0" presId="urn:microsoft.com/office/officeart/2005/8/layout/orgChart1"/>
    <dgm:cxn modelId="{9F6C2C28-C3BB-4F7E-8D98-FC8E4B401EA5}" type="presOf" srcId="{781A7167-3BFC-4D46-8B13-89A453ADE5A3}" destId="{B7BBC7AA-229A-487D-910B-25AB223C181F}" srcOrd="0" destOrd="0" presId="urn:microsoft.com/office/officeart/2005/8/layout/orgChart1"/>
    <dgm:cxn modelId="{4B77E853-EB7F-47BE-A7A4-01F22FCC98EA}" type="presOf" srcId="{C1757CAE-499A-4A49-8BC7-71B930F1C0C7}" destId="{02160DB6-CBF3-4A14-9390-79471F08240A}" srcOrd="0" destOrd="0" presId="urn:microsoft.com/office/officeart/2005/8/layout/orgChart1"/>
    <dgm:cxn modelId="{9C8475BC-8BAD-4270-B2A9-B5139F4A4B47}" type="presOf" srcId="{AD94F6B6-64D7-4D8E-ADDB-C09CEFFF7001}" destId="{A67DC25C-F191-44B6-8594-7138BC815C4F}" srcOrd="0" destOrd="0" presId="urn:microsoft.com/office/officeart/2005/8/layout/orgChart1"/>
    <dgm:cxn modelId="{BAB194B5-AE20-41A6-9D04-71D138110970}" srcId="{51456D97-ADBD-4A73-A567-531A8A7E4080}" destId="{81605298-6AB5-4C94-92E9-FA8DD75E097A}" srcOrd="0" destOrd="0" parTransId="{0E905825-3E53-4B06-8B9E-B7DBF39BE9FF}" sibTransId="{12F87508-B44E-4514-9B6C-08C463F51F17}"/>
    <dgm:cxn modelId="{57EB3DCD-DF87-4A1C-8A77-49A0332F7689}" type="presOf" srcId="{51456D97-ADBD-4A73-A567-531A8A7E4080}" destId="{E75BFFD1-5A59-4E24-8BCB-DF5C18A01A2B}" srcOrd="0" destOrd="0" presId="urn:microsoft.com/office/officeart/2005/8/layout/orgChart1"/>
    <dgm:cxn modelId="{F1136A22-4AB8-4B86-8C49-6F4182D528FE}" type="presOf" srcId="{9FD71214-1AC3-4598-8E90-B71608DF48CB}" destId="{497CCBB2-E78C-4C58-9F14-4421DC7AEADE}" srcOrd="1" destOrd="0" presId="urn:microsoft.com/office/officeart/2005/8/layout/orgChart1"/>
    <dgm:cxn modelId="{983EABB3-2F27-43D0-826B-48240C8EB84B}" type="presOf" srcId="{08003519-3210-489F-A2D8-C0123D9D3DCA}" destId="{DE09B1AB-F231-4D94-BC62-EF1C60ED030B}" srcOrd="0" destOrd="0" presId="urn:microsoft.com/office/officeart/2005/8/layout/orgChart1"/>
    <dgm:cxn modelId="{83100711-E8DA-417D-97D5-142C0345636E}" srcId="{81605298-6AB5-4C94-92E9-FA8DD75E097A}" destId="{4A400133-F5D2-4626-9039-95A6DB9F2CCB}" srcOrd="1" destOrd="0" parTransId="{AD94F6B6-64D7-4D8E-ADDB-C09CEFFF7001}" sibTransId="{45DEE957-14D9-4983-A83E-8E5E7FCA3AFD}"/>
    <dgm:cxn modelId="{F07D3EDF-5E8B-4E29-8726-8D37E1D0BEB1}" type="presOf" srcId="{2F875F47-237B-4C82-8103-99FDDDED2117}" destId="{9C672693-A66D-4474-8E6D-B8A3417D46B6}" srcOrd="0" destOrd="0" presId="urn:microsoft.com/office/officeart/2005/8/layout/orgChart1"/>
    <dgm:cxn modelId="{97725A29-DD21-4A61-A774-F4A43E4AF22F}" type="presOf" srcId="{81605298-6AB5-4C94-92E9-FA8DD75E097A}" destId="{7D81063B-109F-45C4-9DBA-2CEDF77BC961}" srcOrd="0" destOrd="0" presId="urn:microsoft.com/office/officeart/2005/8/layout/orgChart1"/>
    <dgm:cxn modelId="{57BBAE83-C4CC-489B-9331-8DA2C9C10B40}" type="presOf" srcId="{51456D97-ADBD-4A73-A567-531A8A7E4080}" destId="{AEFB7173-4770-4701-A452-D5519E42FBEF}" srcOrd="1" destOrd="0" presId="urn:microsoft.com/office/officeart/2005/8/layout/orgChart1"/>
    <dgm:cxn modelId="{4668B136-5482-4E65-AB7A-D496A03EFB11}" type="presOf" srcId="{3F697077-4139-4526-A104-17A556BA86B0}" destId="{84EA809F-015A-4656-B00E-185CBFD0E607}" srcOrd="1" destOrd="0" presId="urn:microsoft.com/office/officeart/2005/8/layout/orgChart1"/>
    <dgm:cxn modelId="{EB64088F-54BC-4233-B484-F383B24630EF}" type="presOf" srcId="{F24203C5-3E83-4431-97F4-6D8C4C3D925D}" destId="{0018A2BD-13CD-4E5F-9C8D-5EA5D52969C4}" srcOrd="1" destOrd="0" presId="urn:microsoft.com/office/officeart/2005/8/layout/orgChart1"/>
    <dgm:cxn modelId="{C0D5AE6B-0181-436F-AB6E-87EF825AF464}" type="presOf" srcId="{72A4C8AB-9CCE-4AE7-AC88-D6253E04E5BE}" destId="{F2A53C41-F04D-4CFE-95B2-A4562308B4D5}" srcOrd="0" destOrd="0" presId="urn:microsoft.com/office/officeart/2005/8/layout/orgChart1"/>
    <dgm:cxn modelId="{0690FBEE-2BFD-4152-8510-D38516AC9D95}" type="presOf" srcId="{4A400133-F5D2-4626-9039-95A6DB9F2CCB}" destId="{5C5529F3-E028-4473-9001-53095B8B0ECA}" srcOrd="1" destOrd="0" presId="urn:microsoft.com/office/officeart/2005/8/layout/orgChart1"/>
    <dgm:cxn modelId="{F638E118-64B0-4E2C-AF2F-9089A0A87558}" srcId="{C1757CAE-499A-4A49-8BC7-71B930F1C0C7}" destId="{3F697077-4139-4526-A104-17A556BA86B0}" srcOrd="0" destOrd="0" parTransId="{78915F3C-A7A5-4F97-B388-604D7C1E7902}" sibTransId="{619AEDDE-15E8-4099-A40A-22C855A7A1FC}"/>
    <dgm:cxn modelId="{C1FFE838-2865-42EB-813A-68D5B1B941E1}" type="presOf" srcId="{0E905825-3E53-4B06-8B9E-B7DBF39BE9FF}" destId="{C10917BD-7ADE-43BF-BBB1-7B5FCEC0CF15}" srcOrd="0" destOrd="0" presId="urn:microsoft.com/office/officeart/2005/8/layout/orgChart1"/>
    <dgm:cxn modelId="{BA3D08A1-EA46-4F0A-9863-2DCD319374C7}" type="presOf" srcId="{8C763EFA-365E-41AE-853E-642DC31C3FCC}" destId="{15507DF8-2A10-482F-991F-5D5BF27D82FB}" srcOrd="0" destOrd="0" presId="urn:microsoft.com/office/officeart/2005/8/layout/orgChart1"/>
    <dgm:cxn modelId="{70E07705-D87F-4F79-A839-9D96FDE5D531}" srcId="{6C594A69-9BEC-47CF-9794-71D8622FD4F0}" destId="{2F875F47-237B-4C82-8103-99FDDDED2117}" srcOrd="0" destOrd="0" parTransId="{C804E55C-049E-484D-AAC0-C194EB387A0F}" sibTransId="{159C532C-48CB-4A7D-815C-F8C41EFF2934}"/>
    <dgm:cxn modelId="{9E524975-2D75-4147-893D-3BF5D3B721A0}" type="presOf" srcId="{7A16CFEC-FFBB-4568-834A-841E7313BDA5}" destId="{040E3915-6392-4F49-9656-587E77FEA79D}" srcOrd="0" destOrd="0" presId="urn:microsoft.com/office/officeart/2005/8/layout/orgChart1"/>
    <dgm:cxn modelId="{1C12F981-0FB3-4AA4-AE25-1C8C64E87279}" type="presOf" srcId="{0B57DE7C-4FAB-475F-B8F4-DB80CA0CF342}" destId="{040F9E05-3333-4A34-92B7-FC88252651F5}" srcOrd="0" destOrd="0" presId="urn:microsoft.com/office/officeart/2005/8/layout/orgChart1"/>
    <dgm:cxn modelId="{C862E31A-9CA5-40EE-96AD-F41842A5BD3A}" type="presOf" srcId="{3F697077-4139-4526-A104-17A556BA86B0}" destId="{25071457-09CD-4D4B-8333-7D092104EFC4}" srcOrd="0" destOrd="0" presId="urn:microsoft.com/office/officeart/2005/8/layout/orgChart1"/>
    <dgm:cxn modelId="{2C667993-D492-4AC2-8263-58525C6EDACE}" type="presOf" srcId="{8977FEBD-CF6B-4D63-9E89-EE53CA111070}" destId="{A40176E5-C92C-4552-A97C-61410CCBD49E}" srcOrd="0" destOrd="0" presId="urn:microsoft.com/office/officeart/2005/8/layout/orgChart1"/>
    <dgm:cxn modelId="{5B8568BF-096E-4B49-AB47-5365C31D1C4E}" srcId="{6C594A69-9BEC-47CF-9794-71D8622FD4F0}" destId="{0B57DE7C-4FAB-475F-B8F4-DB80CA0CF342}" srcOrd="1" destOrd="0" parTransId="{F9008850-9C85-426B-A4C8-A218F66D1045}" sibTransId="{129AB04C-3814-4732-9AF7-ED5A41804006}"/>
    <dgm:cxn modelId="{BA74B9B8-84AE-4BD7-BAB0-B23FDFBA13EF}" srcId="{F24203C5-3E83-4431-97F4-6D8C4C3D925D}" destId="{82375639-5FB9-47FA-9D6F-05DBA6BDF10E}" srcOrd="1" destOrd="0" parTransId="{08003519-3210-489F-A2D8-C0123D9D3DCA}" sibTransId="{0DBE06A5-0699-4929-9182-8748A07370C4}"/>
    <dgm:cxn modelId="{9F304EF6-B96C-4ED9-98EA-A6CB90FB09FE}" srcId="{F61F5D56-4A2E-4730-A0FF-CC917160101D}" destId="{51456D97-ADBD-4A73-A567-531A8A7E4080}" srcOrd="0" destOrd="0" parTransId="{4934EB44-EDE2-43F5-AB3B-4034E791BCCB}" sibTransId="{C532B1E4-58DA-4178-A7CB-BB6E24E1572B}"/>
    <dgm:cxn modelId="{0B29C6F8-DCFA-464D-9449-A4D1827592DB}" type="presOf" srcId="{C1757CAE-499A-4A49-8BC7-71B930F1C0C7}" destId="{3DF78C4A-AA0D-4145-9A66-509360737350}" srcOrd="1" destOrd="0" presId="urn:microsoft.com/office/officeart/2005/8/layout/orgChart1"/>
    <dgm:cxn modelId="{A936FBAD-2DB8-4707-B7C1-5E79B3B2A866}" type="presOf" srcId="{F61F5D56-4A2E-4730-A0FF-CC917160101D}" destId="{68DE5360-4A80-4201-89B2-F8FAFDCC76CB}" srcOrd="0" destOrd="0" presId="urn:microsoft.com/office/officeart/2005/8/layout/orgChart1"/>
    <dgm:cxn modelId="{4927B5F2-7737-4765-890A-BF4ADF088413}" type="presOf" srcId="{2E5E30AB-EE65-407A-B291-576949E5C9B5}" destId="{C121BC4C-83AE-402C-890E-31EB038D7D7F}" srcOrd="0" destOrd="0" presId="urn:microsoft.com/office/officeart/2005/8/layout/orgChart1"/>
    <dgm:cxn modelId="{ECE7DF87-053E-4D3F-8A0D-339649FA2226}" type="presOf" srcId="{82375639-5FB9-47FA-9D6F-05DBA6BDF10E}" destId="{5D969631-1065-4A28-9409-F55CA3BC0943}" srcOrd="0" destOrd="0" presId="urn:microsoft.com/office/officeart/2005/8/layout/orgChart1"/>
    <dgm:cxn modelId="{24C05204-B98A-454F-BCF3-013264450A05}" type="presOf" srcId="{0961E519-364D-40A9-82D6-01192753E00D}" destId="{304D321A-06B9-413E-8E9B-78CACF2186BD}" srcOrd="0" destOrd="0" presId="urn:microsoft.com/office/officeart/2005/8/layout/orgChart1"/>
    <dgm:cxn modelId="{C972E3BE-99EF-4512-8E51-C793D5CE5E31}" srcId="{781A7167-3BFC-4D46-8B13-89A453ADE5A3}" destId="{6C594A69-9BEC-47CF-9794-71D8622FD4F0}" srcOrd="0" destOrd="0" parTransId="{8977FEBD-CF6B-4D63-9E89-EE53CA111070}" sibTransId="{BF74EA1D-157A-4C32-95B9-D505009A43E8}"/>
    <dgm:cxn modelId="{F760B3EA-BC9B-47F3-AFEF-65A3BC7F2B33}" srcId="{51456D97-ADBD-4A73-A567-531A8A7E4080}" destId="{F24203C5-3E83-4431-97F4-6D8C4C3D925D}" srcOrd="2" destOrd="0" parTransId="{0961E519-364D-40A9-82D6-01192753E00D}" sibTransId="{EB037A8C-EE31-411C-B235-2D8460D82313}"/>
    <dgm:cxn modelId="{CABA011E-4473-4C7A-85D1-91A76C259452}" type="presOf" srcId="{0B57DE7C-4FAB-475F-B8F4-DB80CA0CF342}" destId="{9A6EDD52-B645-4131-ACFB-794A3743CA14}" srcOrd="1" destOrd="0" presId="urn:microsoft.com/office/officeart/2005/8/layout/orgChart1"/>
    <dgm:cxn modelId="{7AECD29E-9FA1-4151-9DD9-ED43181CC9FA}" type="presOf" srcId="{78915F3C-A7A5-4F97-B388-604D7C1E7902}" destId="{AE8634CE-D157-4E25-8838-F216E853A5CD}" srcOrd="0" destOrd="0" presId="urn:microsoft.com/office/officeart/2005/8/layout/orgChart1"/>
    <dgm:cxn modelId="{76B5F6A3-CE78-4E02-8430-E07DE43DD5D2}" type="presOf" srcId="{2F875F47-237B-4C82-8103-99FDDDED2117}" destId="{9726F28E-F983-4D3C-AF5F-6683B83929C1}" srcOrd="1" destOrd="0" presId="urn:microsoft.com/office/officeart/2005/8/layout/orgChart1"/>
    <dgm:cxn modelId="{119BDEFA-E190-471C-B70F-15A52D5EF707}" type="presOf" srcId="{9FD71214-1AC3-4598-8E90-B71608DF48CB}" destId="{43EA96B5-D522-43DE-8A48-A092C6D24927}" srcOrd="0" destOrd="0" presId="urn:microsoft.com/office/officeart/2005/8/layout/orgChart1"/>
    <dgm:cxn modelId="{72C70A55-4304-4E07-A911-6A4C9F0A209C}" type="presOf" srcId="{6C594A69-9BEC-47CF-9794-71D8622FD4F0}" destId="{5E855674-3035-48FF-AD75-E0F8EBE2833E}" srcOrd="1" destOrd="0" presId="urn:microsoft.com/office/officeart/2005/8/layout/orgChart1"/>
    <dgm:cxn modelId="{8BC199C2-0F2E-49D5-8C1E-EE5332D69DF2}" type="presParOf" srcId="{68DE5360-4A80-4201-89B2-F8FAFDCC76CB}" destId="{09E6547B-4826-44F7-BF0B-D3D6249A4D16}" srcOrd="0" destOrd="0" presId="urn:microsoft.com/office/officeart/2005/8/layout/orgChart1"/>
    <dgm:cxn modelId="{456B45A5-80E3-4333-A626-98E6AB811507}" type="presParOf" srcId="{09E6547B-4826-44F7-BF0B-D3D6249A4D16}" destId="{11A3D6D8-D5E4-4BDF-B359-0B6D3AA53117}" srcOrd="0" destOrd="0" presId="urn:microsoft.com/office/officeart/2005/8/layout/orgChart1"/>
    <dgm:cxn modelId="{47F2FE17-C6CB-41EC-B251-703D74464644}" type="presParOf" srcId="{11A3D6D8-D5E4-4BDF-B359-0B6D3AA53117}" destId="{E75BFFD1-5A59-4E24-8BCB-DF5C18A01A2B}" srcOrd="0" destOrd="0" presId="urn:microsoft.com/office/officeart/2005/8/layout/orgChart1"/>
    <dgm:cxn modelId="{50A2BCCB-0AD9-402F-9F3A-91EE4325935A}" type="presParOf" srcId="{11A3D6D8-D5E4-4BDF-B359-0B6D3AA53117}" destId="{AEFB7173-4770-4701-A452-D5519E42FBEF}" srcOrd="1" destOrd="0" presId="urn:microsoft.com/office/officeart/2005/8/layout/orgChart1"/>
    <dgm:cxn modelId="{061B4A33-CEC7-4FC6-AFCA-662CEB236159}" type="presParOf" srcId="{09E6547B-4826-44F7-BF0B-D3D6249A4D16}" destId="{FDBCFEB8-E063-4EF0-BCA9-117EF4D189BD}" srcOrd="1" destOrd="0" presId="urn:microsoft.com/office/officeart/2005/8/layout/orgChart1"/>
    <dgm:cxn modelId="{1E3509B0-5A21-47D6-A60E-6656B14B44D2}" type="presParOf" srcId="{FDBCFEB8-E063-4EF0-BCA9-117EF4D189BD}" destId="{C10917BD-7ADE-43BF-BBB1-7B5FCEC0CF15}" srcOrd="0" destOrd="0" presId="urn:microsoft.com/office/officeart/2005/8/layout/orgChart1"/>
    <dgm:cxn modelId="{A43739A2-A473-4091-9EB8-5EEB0D8A8FCD}" type="presParOf" srcId="{FDBCFEB8-E063-4EF0-BCA9-117EF4D189BD}" destId="{6474B7BA-06CF-43B0-A84B-71D81F22A528}" srcOrd="1" destOrd="0" presId="urn:microsoft.com/office/officeart/2005/8/layout/orgChart1"/>
    <dgm:cxn modelId="{0751BBB4-5022-44AD-9038-7920A2347627}" type="presParOf" srcId="{6474B7BA-06CF-43B0-A84B-71D81F22A528}" destId="{D507EF21-6AAF-4558-B3F9-65C3AA750DBF}" srcOrd="0" destOrd="0" presId="urn:microsoft.com/office/officeart/2005/8/layout/orgChart1"/>
    <dgm:cxn modelId="{BD109B07-E212-4EEC-9B1A-40F35D7074E8}" type="presParOf" srcId="{D507EF21-6AAF-4558-B3F9-65C3AA750DBF}" destId="{7D81063B-109F-45C4-9DBA-2CEDF77BC961}" srcOrd="0" destOrd="0" presId="urn:microsoft.com/office/officeart/2005/8/layout/orgChart1"/>
    <dgm:cxn modelId="{CDAA0765-96E6-4F3B-8FF5-8EC7096DA889}" type="presParOf" srcId="{D507EF21-6AAF-4558-B3F9-65C3AA750DBF}" destId="{B0D4D29B-4509-43DF-8297-AE0F473C041B}" srcOrd="1" destOrd="0" presId="urn:microsoft.com/office/officeart/2005/8/layout/orgChart1"/>
    <dgm:cxn modelId="{BA4AAB86-C7CB-43DD-A42D-16954CF798BF}" type="presParOf" srcId="{6474B7BA-06CF-43B0-A84B-71D81F22A528}" destId="{D9E4CB28-707C-4B59-85E4-C8A17D310573}" srcOrd="1" destOrd="0" presId="urn:microsoft.com/office/officeart/2005/8/layout/orgChart1"/>
    <dgm:cxn modelId="{0FCA10E5-256C-4DDB-83CF-3FF505EC2515}" type="presParOf" srcId="{D9E4CB28-707C-4B59-85E4-C8A17D310573}" destId="{EFBD47D8-D4DC-45EC-B3AA-990E509AA298}" srcOrd="0" destOrd="0" presId="urn:microsoft.com/office/officeart/2005/8/layout/orgChart1"/>
    <dgm:cxn modelId="{A8A07A38-28DC-4912-B243-40155BB763B6}" type="presParOf" srcId="{D9E4CB28-707C-4B59-85E4-C8A17D310573}" destId="{FB01F0A0-244F-46E0-80DB-0E08FCD75FF9}" srcOrd="1" destOrd="0" presId="urn:microsoft.com/office/officeart/2005/8/layout/orgChart1"/>
    <dgm:cxn modelId="{E9B31F94-B0D5-40B8-9D74-9B785269D7A2}" type="presParOf" srcId="{FB01F0A0-244F-46E0-80DB-0E08FCD75FF9}" destId="{FF469129-B6E9-48AE-B710-06399D1BFDD5}" srcOrd="0" destOrd="0" presId="urn:microsoft.com/office/officeart/2005/8/layout/orgChart1"/>
    <dgm:cxn modelId="{13160E18-AFAB-4CE7-9C6F-F09B85F4B106}" type="presParOf" srcId="{FF469129-B6E9-48AE-B710-06399D1BFDD5}" destId="{9B9EBCDD-D76E-4526-826F-4529A34DF7AB}" srcOrd="0" destOrd="0" presId="urn:microsoft.com/office/officeart/2005/8/layout/orgChart1"/>
    <dgm:cxn modelId="{86895252-F2E2-4182-A01C-E54F42A02C58}" type="presParOf" srcId="{FF469129-B6E9-48AE-B710-06399D1BFDD5}" destId="{43BC8CEE-5B75-449F-ACA0-145A63253618}" srcOrd="1" destOrd="0" presId="urn:microsoft.com/office/officeart/2005/8/layout/orgChart1"/>
    <dgm:cxn modelId="{FF421F8E-3889-4596-81CA-1D70B17C6779}" type="presParOf" srcId="{FB01F0A0-244F-46E0-80DB-0E08FCD75FF9}" destId="{76DDB2A8-4BC7-4EB1-928B-C310B4D3AB2E}" srcOrd="1" destOrd="0" presId="urn:microsoft.com/office/officeart/2005/8/layout/orgChart1"/>
    <dgm:cxn modelId="{FD7C771C-12A9-4445-ACFB-B2205CBA473D}" type="presParOf" srcId="{FB01F0A0-244F-46E0-80DB-0E08FCD75FF9}" destId="{480C23BB-3890-46B3-A38B-1A3035C162F6}" srcOrd="2" destOrd="0" presId="urn:microsoft.com/office/officeart/2005/8/layout/orgChart1"/>
    <dgm:cxn modelId="{20E0BCCC-10AB-45B4-9FBC-E92EC1A539FA}" type="presParOf" srcId="{D9E4CB28-707C-4B59-85E4-C8A17D310573}" destId="{A67DC25C-F191-44B6-8594-7138BC815C4F}" srcOrd="2" destOrd="0" presId="urn:microsoft.com/office/officeart/2005/8/layout/orgChart1"/>
    <dgm:cxn modelId="{6BDC2C08-D1BD-4693-9161-0A4DA7F68850}" type="presParOf" srcId="{D9E4CB28-707C-4B59-85E4-C8A17D310573}" destId="{E23C3183-7F21-4450-BA5A-09E706EC55BF}" srcOrd="3" destOrd="0" presId="urn:microsoft.com/office/officeart/2005/8/layout/orgChart1"/>
    <dgm:cxn modelId="{D946C61F-DA01-46D1-9E5C-59594D046DAE}" type="presParOf" srcId="{E23C3183-7F21-4450-BA5A-09E706EC55BF}" destId="{0F6ACFC1-E3D8-4C4C-BCE2-7F5179B0EE7E}" srcOrd="0" destOrd="0" presId="urn:microsoft.com/office/officeart/2005/8/layout/orgChart1"/>
    <dgm:cxn modelId="{3B8397D4-742A-4D89-B729-34597CD9624C}" type="presParOf" srcId="{0F6ACFC1-E3D8-4C4C-BCE2-7F5179B0EE7E}" destId="{BD8E22CE-E8F1-4A96-976C-8D19869A6EAC}" srcOrd="0" destOrd="0" presId="urn:microsoft.com/office/officeart/2005/8/layout/orgChart1"/>
    <dgm:cxn modelId="{F01F967A-8E65-4C7E-B2FF-3903C12A973C}" type="presParOf" srcId="{0F6ACFC1-E3D8-4C4C-BCE2-7F5179B0EE7E}" destId="{5C5529F3-E028-4473-9001-53095B8B0ECA}" srcOrd="1" destOrd="0" presId="urn:microsoft.com/office/officeart/2005/8/layout/orgChart1"/>
    <dgm:cxn modelId="{28AFC56C-44C0-4A65-92B0-F6A15578DC6D}" type="presParOf" srcId="{E23C3183-7F21-4450-BA5A-09E706EC55BF}" destId="{FD6FD9A2-C9A4-48E1-9D5A-35C7C4D7CF1F}" srcOrd="1" destOrd="0" presId="urn:microsoft.com/office/officeart/2005/8/layout/orgChart1"/>
    <dgm:cxn modelId="{A2A2D401-5176-429E-BCE7-015D50131270}" type="presParOf" srcId="{E23C3183-7F21-4450-BA5A-09E706EC55BF}" destId="{D85C69D3-C43F-453A-93C3-0E5EA1BA665E}" srcOrd="2" destOrd="0" presId="urn:microsoft.com/office/officeart/2005/8/layout/orgChart1"/>
    <dgm:cxn modelId="{503832F6-F85C-4FA4-B182-3A019F298C61}" type="presParOf" srcId="{6474B7BA-06CF-43B0-A84B-71D81F22A528}" destId="{7EFFF701-89EC-4147-B987-69758B4785E7}" srcOrd="2" destOrd="0" presId="urn:microsoft.com/office/officeart/2005/8/layout/orgChart1"/>
    <dgm:cxn modelId="{80DCB19B-CD91-43FF-A8F1-7B8CD77C9280}" type="presParOf" srcId="{FDBCFEB8-E063-4EF0-BCA9-117EF4D189BD}" destId="{15507DF8-2A10-482F-991F-5D5BF27D82FB}" srcOrd="2" destOrd="0" presId="urn:microsoft.com/office/officeart/2005/8/layout/orgChart1"/>
    <dgm:cxn modelId="{E70661AF-BAC9-4FD3-A568-B6D639916618}" type="presParOf" srcId="{FDBCFEB8-E063-4EF0-BCA9-117EF4D189BD}" destId="{EF327A35-1BB1-425A-98DC-F99249383836}" srcOrd="3" destOrd="0" presId="urn:microsoft.com/office/officeart/2005/8/layout/orgChart1"/>
    <dgm:cxn modelId="{FDC6F4C7-D3AE-4336-B1D9-B8B1F7179D63}" type="presParOf" srcId="{EF327A35-1BB1-425A-98DC-F99249383836}" destId="{78295AF0-9B69-4CB7-B57E-47CB8E938BAB}" srcOrd="0" destOrd="0" presId="urn:microsoft.com/office/officeart/2005/8/layout/orgChart1"/>
    <dgm:cxn modelId="{A2C05638-011D-462F-B46F-97FDB3FC79AA}" type="presParOf" srcId="{78295AF0-9B69-4CB7-B57E-47CB8E938BAB}" destId="{B7BBC7AA-229A-487D-910B-25AB223C181F}" srcOrd="0" destOrd="0" presId="urn:microsoft.com/office/officeart/2005/8/layout/orgChart1"/>
    <dgm:cxn modelId="{9B81CF88-D5A1-4DA5-901B-4801115FED62}" type="presParOf" srcId="{78295AF0-9B69-4CB7-B57E-47CB8E938BAB}" destId="{143188B7-4B65-4456-A0E9-09911A601EB3}" srcOrd="1" destOrd="0" presId="urn:microsoft.com/office/officeart/2005/8/layout/orgChart1"/>
    <dgm:cxn modelId="{0D2D1E29-0E34-44E2-83D0-A17F0CF147CD}" type="presParOf" srcId="{EF327A35-1BB1-425A-98DC-F99249383836}" destId="{744ABE62-5AEE-493A-8C2F-43A0552F835B}" srcOrd="1" destOrd="0" presId="urn:microsoft.com/office/officeart/2005/8/layout/orgChart1"/>
    <dgm:cxn modelId="{4F77870C-D67E-491F-9784-087869DF0944}" type="presParOf" srcId="{744ABE62-5AEE-493A-8C2F-43A0552F835B}" destId="{A40176E5-C92C-4552-A97C-61410CCBD49E}" srcOrd="0" destOrd="0" presId="urn:microsoft.com/office/officeart/2005/8/layout/orgChart1"/>
    <dgm:cxn modelId="{F51DEAF6-9F29-4489-8A27-0573E87E431B}" type="presParOf" srcId="{744ABE62-5AEE-493A-8C2F-43A0552F835B}" destId="{219D56A5-D628-4344-BF08-B4A9FD357462}" srcOrd="1" destOrd="0" presId="urn:microsoft.com/office/officeart/2005/8/layout/orgChart1"/>
    <dgm:cxn modelId="{B10E1FDF-AD64-4443-946F-CFF497F5A23B}" type="presParOf" srcId="{219D56A5-D628-4344-BF08-B4A9FD357462}" destId="{545491CF-3395-48DB-8D77-E2AC9F732878}" srcOrd="0" destOrd="0" presId="urn:microsoft.com/office/officeart/2005/8/layout/orgChart1"/>
    <dgm:cxn modelId="{8CCBAF2E-F3DB-48BD-8D62-2BD48FC633AE}" type="presParOf" srcId="{545491CF-3395-48DB-8D77-E2AC9F732878}" destId="{FBC76559-DCD8-40AD-B0C0-BFC0A2B2804F}" srcOrd="0" destOrd="0" presId="urn:microsoft.com/office/officeart/2005/8/layout/orgChart1"/>
    <dgm:cxn modelId="{F8A30A22-8FE0-4223-BC36-8D011B6D913F}" type="presParOf" srcId="{545491CF-3395-48DB-8D77-E2AC9F732878}" destId="{5E855674-3035-48FF-AD75-E0F8EBE2833E}" srcOrd="1" destOrd="0" presId="urn:microsoft.com/office/officeart/2005/8/layout/orgChart1"/>
    <dgm:cxn modelId="{4E4560E2-4F07-41F2-A1F9-B12657AEF6A5}" type="presParOf" srcId="{219D56A5-D628-4344-BF08-B4A9FD357462}" destId="{202E66FC-93B0-46BC-8B1D-499C29092891}" srcOrd="1" destOrd="0" presId="urn:microsoft.com/office/officeart/2005/8/layout/orgChart1"/>
    <dgm:cxn modelId="{1918596B-216E-43BE-B40C-16AECE99A00F}" type="presParOf" srcId="{202E66FC-93B0-46BC-8B1D-499C29092891}" destId="{98616276-F4E2-4846-9EDF-2B01EBB34F72}" srcOrd="0" destOrd="0" presId="urn:microsoft.com/office/officeart/2005/8/layout/orgChart1"/>
    <dgm:cxn modelId="{D55628ED-A26E-4E67-973E-D371E1560A29}" type="presParOf" srcId="{202E66FC-93B0-46BC-8B1D-499C29092891}" destId="{5B6B4D35-00B1-40AC-9C17-D2360C5280D5}" srcOrd="1" destOrd="0" presId="urn:microsoft.com/office/officeart/2005/8/layout/orgChart1"/>
    <dgm:cxn modelId="{E92A184E-D849-4569-9059-7610000ECC71}" type="presParOf" srcId="{5B6B4D35-00B1-40AC-9C17-D2360C5280D5}" destId="{91C023D3-A864-4D69-977D-5CA233A09B12}" srcOrd="0" destOrd="0" presId="urn:microsoft.com/office/officeart/2005/8/layout/orgChart1"/>
    <dgm:cxn modelId="{3F37F255-6D07-4CEA-AF85-15D86B64EAE2}" type="presParOf" srcId="{91C023D3-A864-4D69-977D-5CA233A09B12}" destId="{9C672693-A66D-4474-8E6D-B8A3417D46B6}" srcOrd="0" destOrd="0" presId="urn:microsoft.com/office/officeart/2005/8/layout/orgChart1"/>
    <dgm:cxn modelId="{B96C4A82-9975-46F2-9ECF-B2BAFB6EB887}" type="presParOf" srcId="{91C023D3-A864-4D69-977D-5CA233A09B12}" destId="{9726F28E-F983-4D3C-AF5F-6683B83929C1}" srcOrd="1" destOrd="0" presId="urn:microsoft.com/office/officeart/2005/8/layout/orgChart1"/>
    <dgm:cxn modelId="{E9EF611D-B657-46D0-BF8F-96EE841556FC}" type="presParOf" srcId="{5B6B4D35-00B1-40AC-9C17-D2360C5280D5}" destId="{7963A657-0AD2-4C4F-A4F9-6DC10F90F943}" srcOrd="1" destOrd="0" presId="urn:microsoft.com/office/officeart/2005/8/layout/orgChart1"/>
    <dgm:cxn modelId="{E85ACDFE-D9BA-4225-BDC2-653D3DE1F237}" type="presParOf" srcId="{5B6B4D35-00B1-40AC-9C17-D2360C5280D5}" destId="{BCA30F22-4342-4918-B8C1-8338FC1FF96B}" srcOrd="2" destOrd="0" presId="urn:microsoft.com/office/officeart/2005/8/layout/orgChart1"/>
    <dgm:cxn modelId="{264C7411-F347-4C0B-BDF7-C0711846BF81}" type="presParOf" srcId="{202E66FC-93B0-46BC-8B1D-499C29092891}" destId="{5C0B60A7-D146-473E-8D74-A608CA3AF05D}" srcOrd="2" destOrd="0" presId="urn:microsoft.com/office/officeart/2005/8/layout/orgChart1"/>
    <dgm:cxn modelId="{DFB36128-C8D5-4C25-87CE-A742DD54AB74}" type="presParOf" srcId="{202E66FC-93B0-46BC-8B1D-499C29092891}" destId="{764B524F-ECAE-4704-A115-56963513B435}" srcOrd="3" destOrd="0" presId="urn:microsoft.com/office/officeart/2005/8/layout/orgChart1"/>
    <dgm:cxn modelId="{A8EE6AB4-3E83-4CAA-831F-B21ADA83C895}" type="presParOf" srcId="{764B524F-ECAE-4704-A115-56963513B435}" destId="{2FEF8EDD-DB93-4CB4-9CB5-78977C433235}" srcOrd="0" destOrd="0" presId="urn:microsoft.com/office/officeart/2005/8/layout/orgChart1"/>
    <dgm:cxn modelId="{26394EB9-3CC7-4A60-8A5F-DEC0476D3907}" type="presParOf" srcId="{2FEF8EDD-DB93-4CB4-9CB5-78977C433235}" destId="{040F9E05-3333-4A34-92B7-FC88252651F5}" srcOrd="0" destOrd="0" presId="urn:microsoft.com/office/officeart/2005/8/layout/orgChart1"/>
    <dgm:cxn modelId="{48AC758B-356F-4BC0-B462-70D6A1CB569C}" type="presParOf" srcId="{2FEF8EDD-DB93-4CB4-9CB5-78977C433235}" destId="{9A6EDD52-B645-4131-ACFB-794A3743CA14}" srcOrd="1" destOrd="0" presId="urn:microsoft.com/office/officeart/2005/8/layout/orgChart1"/>
    <dgm:cxn modelId="{D90B5EF2-6634-4B4A-B1E2-C7AC723C4FDB}" type="presParOf" srcId="{764B524F-ECAE-4704-A115-56963513B435}" destId="{B27F7EF3-B481-4969-8B44-4D22E082315A}" srcOrd="1" destOrd="0" presId="urn:microsoft.com/office/officeart/2005/8/layout/orgChart1"/>
    <dgm:cxn modelId="{960C802D-9884-4D6E-9247-A230EAF6EA6D}" type="presParOf" srcId="{764B524F-ECAE-4704-A115-56963513B435}" destId="{7A0EDC76-E685-431E-9D30-FA44D97EB9C2}" srcOrd="2" destOrd="0" presId="urn:microsoft.com/office/officeart/2005/8/layout/orgChart1"/>
    <dgm:cxn modelId="{6E6895D6-294A-4E67-AFB0-09847E1A1E0D}" type="presParOf" srcId="{219D56A5-D628-4344-BF08-B4A9FD357462}" destId="{C9311E21-6294-4FA4-9F94-49C0135E1969}" srcOrd="2" destOrd="0" presId="urn:microsoft.com/office/officeart/2005/8/layout/orgChart1"/>
    <dgm:cxn modelId="{935C74A2-6713-4C0A-9A8D-BD5D42E181D4}" type="presParOf" srcId="{744ABE62-5AEE-493A-8C2F-43A0552F835B}" destId="{F2A53C41-F04D-4CFE-95B2-A4562308B4D5}" srcOrd="2" destOrd="0" presId="urn:microsoft.com/office/officeart/2005/8/layout/orgChart1"/>
    <dgm:cxn modelId="{F39F2693-9B70-4825-916E-69E68DB92A42}" type="presParOf" srcId="{744ABE62-5AEE-493A-8C2F-43A0552F835B}" destId="{66D65360-1950-401C-A2D5-56EE1A0BE567}" srcOrd="3" destOrd="0" presId="urn:microsoft.com/office/officeart/2005/8/layout/orgChart1"/>
    <dgm:cxn modelId="{D6A13C0F-E631-4E82-B232-C2DFCD75191F}" type="presParOf" srcId="{66D65360-1950-401C-A2D5-56EE1A0BE567}" destId="{4A7A23B7-7A3F-42C1-87ED-7CC57BF8747C}" srcOrd="0" destOrd="0" presId="urn:microsoft.com/office/officeart/2005/8/layout/orgChart1"/>
    <dgm:cxn modelId="{73DCE074-D2EE-4EA9-ADB7-A3A4502A2861}" type="presParOf" srcId="{4A7A23B7-7A3F-42C1-87ED-7CC57BF8747C}" destId="{02160DB6-CBF3-4A14-9390-79471F08240A}" srcOrd="0" destOrd="0" presId="urn:microsoft.com/office/officeart/2005/8/layout/orgChart1"/>
    <dgm:cxn modelId="{20ACB233-1991-4640-B170-C7FD42EF5381}" type="presParOf" srcId="{4A7A23B7-7A3F-42C1-87ED-7CC57BF8747C}" destId="{3DF78C4A-AA0D-4145-9A66-509360737350}" srcOrd="1" destOrd="0" presId="urn:microsoft.com/office/officeart/2005/8/layout/orgChart1"/>
    <dgm:cxn modelId="{03D74368-7662-4989-A6D0-EB78EDD55882}" type="presParOf" srcId="{66D65360-1950-401C-A2D5-56EE1A0BE567}" destId="{12D57707-395C-4B24-BA01-2E5CF7D4DD42}" srcOrd="1" destOrd="0" presId="urn:microsoft.com/office/officeart/2005/8/layout/orgChart1"/>
    <dgm:cxn modelId="{C1FAD12E-AAFE-4764-A527-5371AC5B9234}" type="presParOf" srcId="{12D57707-395C-4B24-BA01-2E5CF7D4DD42}" destId="{AE8634CE-D157-4E25-8838-F216E853A5CD}" srcOrd="0" destOrd="0" presId="urn:microsoft.com/office/officeart/2005/8/layout/orgChart1"/>
    <dgm:cxn modelId="{C7B80850-7DBE-4508-A0CC-F28844EA6B9A}" type="presParOf" srcId="{12D57707-395C-4B24-BA01-2E5CF7D4DD42}" destId="{B2B41C58-597D-4377-B091-FD74D17D703D}" srcOrd="1" destOrd="0" presId="urn:microsoft.com/office/officeart/2005/8/layout/orgChart1"/>
    <dgm:cxn modelId="{75DC9191-6DAB-4925-A0A1-812635DBECEE}" type="presParOf" srcId="{B2B41C58-597D-4377-B091-FD74D17D703D}" destId="{E965BF47-1CFF-412A-9DC8-69D742CC362E}" srcOrd="0" destOrd="0" presId="urn:microsoft.com/office/officeart/2005/8/layout/orgChart1"/>
    <dgm:cxn modelId="{496C06DD-FB73-4E80-8EDC-360CC323B19A}" type="presParOf" srcId="{E965BF47-1CFF-412A-9DC8-69D742CC362E}" destId="{25071457-09CD-4D4B-8333-7D092104EFC4}" srcOrd="0" destOrd="0" presId="urn:microsoft.com/office/officeart/2005/8/layout/orgChart1"/>
    <dgm:cxn modelId="{9909CAF4-476F-41A8-84AF-329B75F3AD80}" type="presParOf" srcId="{E965BF47-1CFF-412A-9DC8-69D742CC362E}" destId="{84EA809F-015A-4656-B00E-185CBFD0E607}" srcOrd="1" destOrd="0" presId="urn:microsoft.com/office/officeart/2005/8/layout/orgChart1"/>
    <dgm:cxn modelId="{76005D47-F7F9-4550-9705-0A72DF2EAD4C}" type="presParOf" srcId="{B2B41C58-597D-4377-B091-FD74D17D703D}" destId="{AB096BD3-0CF7-46E9-95AB-51D528C0C099}" srcOrd="1" destOrd="0" presId="urn:microsoft.com/office/officeart/2005/8/layout/orgChart1"/>
    <dgm:cxn modelId="{66EFA30B-8E86-40F3-B48F-473FAEBE0429}" type="presParOf" srcId="{B2B41C58-597D-4377-B091-FD74D17D703D}" destId="{3EF0E010-862B-47D1-83E0-73685271C42A}" srcOrd="2" destOrd="0" presId="urn:microsoft.com/office/officeart/2005/8/layout/orgChart1"/>
    <dgm:cxn modelId="{5769589D-A9F6-4ECD-BAF1-63E00CABDB47}" type="presParOf" srcId="{12D57707-395C-4B24-BA01-2E5CF7D4DD42}" destId="{040E3915-6392-4F49-9656-587E77FEA79D}" srcOrd="2" destOrd="0" presId="urn:microsoft.com/office/officeart/2005/8/layout/orgChart1"/>
    <dgm:cxn modelId="{5389401F-1139-4F3E-AFBC-4B3F3D8726A0}" type="presParOf" srcId="{12D57707-395C-4B24-BA01-2E5CF7D4DD42}" destId="{13348219-2F35-4BE1-9FBB-C1DBFAD8DAAD}" srcOrd="3" destOrd="0" presId="urn:microsoft.com/office/officeart/2005/8/layout/orgChart1"/>
    <dgm:cxn modelId="{1AB5A246-6CEF-45F4-A3F3-57446CD45815}" type="presParOf" srcId="{13348219-2F35-4BE1-9FBB-C1DBFAD8DAAD}" destId="{5FA90519-A37C-41C9-AAD9-DDDB9C65F9C8}" srcOrd="0" destOrd="0" presId="urn:microsoft.com/office/officeart/2005/8/layout/orgChart1"/>
    <dgm:cxn modelId="{44AED0F5-7227-4771-8D2A-2A43FB037FB5}" type="presParOf" srcId="{5FA90519-A37C-41C9-AAD9-DDDB9C65F9C8}" destId="{C121BC4C-83AE-402C-890E-31EB038D7D7F}" srcOrd="0" destOrd="0" presId="urn:microsoft.com/office/officeart/2005/8/layout/orgChart1"/>
    <dgm:cxn modelId="{E1AB31A3-FCDD-450D-B217-C5E71203861F}" type="presParOf" srcId="{5FA90519-A37C-41C9-AAD9-DDDB9C65F9C8}" destId="{5AFF47AA-1803-4DC6-B6DE-94EB0E2E9FFE}" srcOrd="1" destOrd="0" presId="urn:microsoft.com/office/officeart/2005/8/layout/orgChart1"/>
    <dgm:cxn modelId="{1B3268FA-894E-45E0-AF71-70C99959C035}" type="presParOf" srcId="{13348219-2F35-4BE1-9FBB-C1DBFAD8DAAD}" destId="{DBA1448C-C2CE-42FD-B620-2DE81AF841A7}" srcOrd="1" destOrd="0" presId="urn:microsoft.com/office/officeart/2005/8/layout/orgChart1"/>
    <dgm:cxn modelId="{CE925CAD-892A-464E-A7E1-B65AA0EFF5DF}" type="presParOf" srcId="{13348219-2F35-4BE1-9FBB-C1DBFAD8DAAD}" destId="{55FFAC2D-F40D-4619-BE77-A9FFBC64EDBA}" srcOrd="2" destOrd="0" presId="urn:microsoft.com/office/officeart/2005/8/layout/orgChart1"/>
    <dgm:cxn modelId="{255BD7E2-E66A-4477-9FAD-14D1724A6FA7}" type="presParOf" srcId="{66D65360-1950-401C-A2D5-56EE1A0BE567}" destId="{2D933F06-A731-4B67-953A-80E51687B7BE}" srcOrd="2" destOrd="0" presId="urn:microsoft.com/office/officeart/2005/8/layout/orgChart1"/>
    <dgm:cxn modelId="{4578F77E-7252-428A-A2F4-F3A7078E6AF4}" type="presParOf" srcId="{EF327A35-1BB1-425A-98DC-F99249383836}" destId="{8BD21631-7231-4160-A155-A378CD2618F4}" srcOrd="2" destOrd="0" presId="urn:microsoft.com/office/officeart/2005/8/layout/orgChart1"/>
    <dgm:cxn modelId="{2D059D59-9E60-41A2-9146-C30EF55EE175}" type="presParOf" srcId="{FDBCFEB8-E063-4EF0-BCA9-117EF4D189BD}" destId="{304D321A-06B9-413E-8E9B-78CACF2186BD}" srcOrd="4" destOrd="0" presId="urn:microsoft.com/office/officeart/2005/8/layout/orgChart1"/>
    <dgm:cxn modelId="{28D54B27-D948-427C-8A9C-2E617975043E}" type="presParOf" srcId="{FDBCFEB8-E063-4EF0-BCA9-117EF4D189BD}" destId="{0B5718C4-7963-42E5-ACB4-177D75B63F27}" srcOrd="5" destOrd="0" presId="urn:microsoft.com/office/officeart/2005/8/layout/orgChart1"/>
    <dgm:cxn modelId="{B889A616-8E9F-4EC2-823E-DEC25B1EBD4E}" type="presParOf" srcId="{0B5718C4-7963-42E5-ACB4-177D75B63F27}" destId="{B0703EDB-D370-4F12-B2BA-A3674CEF3C69}" srcOrd="0" destOrd="0" presId="urn:microsoft.com/office/officeart/2005/8/layout/orgChart1"/>
    <dgm:cxn modelId="{EE354BCA-1FFA-4085-B5A8-AD96DE6F8D84}" type="presParOf" srcId="{B0703EDB-D370-4F12-B2BA-A3674CEF3C69}" destId="{9328D963-7763-45F4-BCD6-AE7DD7AD655A}" srcOrd="0" destOrd="0" presId="urn:microsoft.com/office/officeart/2005/8/layout/orgChart1"/>
    <dgm:cxn modelId="{4D5A9BBF-2429-4866-8218-A744FBE42ED4}" type="presParOf" srcId="{B0703EDB-D370-4F12-B2BA-A3674CEF3C69}" destId="{0018A2BD-13CD-4E5F-9C8D-5EA5D52969C4}" srcOrd="1" destOrd="0" presId="urn:microsoft.com/office/officeart/2005/8/layout/orgChart1"/>
    <dgm:cxn modelId="{2A69B29C-8F6F-4EB9-8398-C91157B63A6E}" type="presParOf" srcId="{0B5718C4-7963-42E5-ACB4-177D75B63F27}" destId="{1E17B59D-75F3-4D2B-944D-B45FDE3FC6D3}" srcOrd="1" destOrd="0" presId="urn:microsoft.com/office/officeart/2005/8/layout/orgChart1"/>
    <dgm:cxn modelId="{D7E16D1C-9D88-4B98-A58A-9E8259730946}" type="presParOf" srcId="{1E17B59D-75F3-4D2B-944D-B45FDE3FC6D3}" destId="{929C1000-B3F6-4282-B4CD-1B5DD6A50089}" srcOrd="0" destOrd="0" presId="urn:microsoft.com/office/officeart/2005/8/layout/orgChart1"/>
    <dgm:cxn modelId="{1DEDFBFF-90A5-40D9-A996-769DA404245D}" type="presParOf" srcId="{1E17B59D-75F3-4D2B-944D-B45FDE3FC6D3}" destId="{EEE6CB5A-B0A0-49C4-9344-061763C6901A}" srcOrd="1" destOrd="0" presId="urn:microsoft.com/office/officeart/2005/8/layout/orgChart1"/>
    <dgm:cxn modelId="{920D74E0-F54D-4021-A3AB-D257B35B66E5}" type="presParOf" srcId="{EEE6CB5A-B0A0-49C4-9344-061763C6901A}" destId="{D9F8088B-47DF-4D6B-8391-114AEA0C10DC}" srcOrd="0" destOrd="0" presId="urn:microsoft.com/office/officeart/2005/8/layout/orgChart1"/>
    <dgm:cxn modelId="{BC59892E-4E8C-420E-A20A-CECE96B7AFAF}" type="presParOf" srcId="{D9F8088B-47DF-4D6B-8391-114AEA0C10DC}" destId="{43EA96B5-D522-43DE-8A48-A092C6D24927}" srcOrd="0" destOrd="0" presId="urn:microsoft.com/office/officeart/2005/8/layout/orgChart1"/>
    <dgm:cxn modelId="{73540BEA-AEBB-4C41-A98E-0AECD55999B5}" type="presParOf" srcId="{D9F8088B-47DF-4D6B-8391-114AEA0C10DC}" destId="{497CCBB2-E78C-4C58-9F14-4421DC7AEADE}" srcOrd="1" destOrd="0" presId="urn:microsoft.com/office/officeart/2005/8/layout/orgChart1"/>
    <dgm:cxn modelId="{74874999-68AE-4C5F-88B7-CDDB8AAA4113}" type="presParOf" srcId="{EEE6CB5A-B0A0-49C4-9344-061763C6901A}" destId="{C883480E-4576-48BB-BEAD-89ADF0274C64}" srcOrd="1" destOrd="0" presId="urn:microsoft.com/office/officeart/2005/8/layout/orgChart1"/>
    <dgm:cxn modelId="{2259731E-82A6-4A87-B7D5-A9A92C4C9EBE}" type="presParOf" srcId="{EEE6CB5A-B0A0-49C4-9344-061763C6901A}" destId="{D56B411F-FFEC-4F3D-943A-BB2D2D318122}" srcOrd="2" destOrd="0" presId="urn:microsoft.com/office/officeart/2005/8/layout/orgChart1"/>
    <dgm:cxn modelId="{E850DF4C-76CF-4EFA-9002-A5BA38BD13A3}" type="presParOf" srcId="{1E17B59D-75F3-4D2B-944D-B45FDE3FC6D3}" destId="{DE09B1AB-F231-4D94-BC62-EF1C60ED030B}" srcOrd="2" destOrd="0" presId="urn:microsoft.com/office/officeart/2005/8/layout/orgChart1"/>
    <dgm:cxn modelId="{E7A2439D-13BB-4CC7-B9CA-5C6A4BC14B35}" type="presParOf" srcId="{1E17B59D-75F3-4D2B-944D-B45FDE3FC6D3}" destId="{0EC7F851-80B3-490A-B4A6-11EA3BB46E38}" srcOrd="3" destOrd="0" presId="urn:microsoft.com/office/officeart/2005/8/layout/orgChart1"/>
    <dgm:cxn modelId="{713CD34C-36CF-4328-A5A0-20310025CB60}" type="presParOf" srcId="{0EC7F851-80B3-490A-B4A6-11EA3BB46E38}" destId="{D2DFEF21-59C6-475F-9C8B-4A70BC5D5626}" srcOrd="0" destOrd="0" presId="urn:microsoft.com/office/officeart/2005/8/layout/orgChart1"/>
    <dgm:cxn modelId="{5717AF95-D951-4A48-838A-2169ED629688}" type="presParOf" srcId="{D2DFEF21-59C6-475F-9C8B-4A70BC5D5626}" destId="{5D969631-1065-4A28-9409-F55CA3BC0943}" srcOrd="0" destOrd="0" presId="urn:microsoft.com/office/officeart/2005/8/layout/orgChart1"/>
    <dgm:cxn modelId="{721E3FB9-1047-4255-B637-8720FA96C4A5}" type="presParOf" srcId="{D2DFEF21-59C6-475F-9C8B-4A70BC5D5626}" destId="{E44ABB82-437A-4986-B084-E0D4ED64F0C7}" srcOrd="1" destOrd="0" presId="urn:microsoft.com/office/officeart/2005/8/layout/orgChart1"/>
    <dgm:cxn modelId="{26241A1D-F31C-407D-9315-90033C8E69E2}" type="presParOf" srcId="{0EC7F851-80B3-490A-B4A6-11EA3BB46E38}" destId="{EA7C55EA-3A64-482D-934C-BA2AD9D1B707}" srcOrd="1" destOrd="0" presId="urn:microsoft.com/office/officeart/2005/8/layout/orgChart1"/>
    <dgm:cxn modelId="{93F86474-8D45-4158-8AC9-72B76107D099}" type="presParOf" srcId="{0EC7F851-80B3-490A-B4A6-11EA3BB46E38}" destId="{BD18AF08-6A11-4640-A001-0895601855AD}" srcOrd="2" destOrd="0" presId="urn:microsoft.com/office/officeart/2005/8/layout/orgChart1"/>
    <dgm:cxn modelId="{E194410F-9DF7-4C9B-AF2A-4AC9BC5FA2E0}" type="presParOf" srcId="{0B5718C4-7963-42E5-ACB4-177D75B63F27}" destId="{3BC6F166-6B7D-496D-AD3D-60025A9537C1}" srcOrd="2" destOrd="0" presId="urn:microsoft.com/office/officeart/2005/8/layout/orgChart1"/>
    <dgm:cxn modelId="{BAC4DE70-6A94-468A-A584-FF98246D29BF}" type="presParOf" srcId="{09E6547B-4826-44F7-BF0B-D3D6249A4D16}" destId="{CEB438A2-4EED-46E1-979C-285CB05E41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51FB43-1CB9-4E46-9338-BCF4ABDB9E6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F1E4D-51F2-4472-985B-7AA96C3C6549}">
      <dgm:prSet phldrT="[Текст]" custT="1"/>
      <dgm:spPr/>
      <dgm:t>
        <a:bodyPr/>
        <a:lstStyle/>
        <a:p>
          <a:r>
            <a:rPr lang="ru-RU" sz="4800" b="1" dirty="0" smtClean="0"/>
            <a:t>ЭОР</a:t>
          </a:r>
          <a:endParaRPr lang="ru-RU" sz="4800" b="1" dirty="0"/>
        </a:p>
      </dgm:t>
    </dgm:pt>
    <dgm:pt modelId="{6D823B45-120A-4BD3-A981-B6A1CAC991E5}" type="parTrans" cxnId="{3EAC9415-F3E1-49DA-9232-7351DB27AEEF}">
      <dgm:prSet/>
      <dgm:spPr/>
      <dgm:t>
        <a:bodyPr/>
        <a:lstStyle/>
        <a:p>
          <a:endParaRPr lang="ru-RU"/>
        </a:p>
      </dgm:t>
    </dgm:pt>
    <dgm:pt modelId="{DDC2F64C-C4B1-4307-B7C5-917BC8974E66}" type="sibTrans" cxnId="{3EAC9415-F3E1-49DA-9232-7351DB27AEEF}">
      <dgm:prSet/>
      <dgm:spPr/>
      <dgm:t>
        <a:bodyPr/>
        <a:lstStyle/>
        <a:p>
          <a:endParaRPr lang="ru-RU"/>
        </a:p>
      </dgm:t>
    </dgm:pt>
    <dgm:pt modelId="{114F17A8-AD34-4982-8E59-752202382EF2}">
      <dgm:prSet phldrT="[Текст]"/>
      <dgm:spPr/>
      <dgm:t>
        <a:bodyPr/>
        <a:lstStyle/>
        <a:p>
          <a:r>
            <a:rPr lang="ru-RU" dirty="0" smtClean="0"/>
            <a:t>Электронные приложения к учебникам</a:t>
          </a:r>
          <a:endParaRPr lang="ru-RU" dirty="0"/>
        </a:p>
      </dgm:t>
    </dgm:pt>
    <dgm:pt modelId="{FBCA6BC4-7BEA-4C77-808D-507FF0FD8FC2}" type="parTrans" cxnId="{6C072036-90C8-450B-B7C5-11CB2A8DBB7C}">
      <dgm:prSet/>
      <dgm:spPr/>
      <dgm:t>
        <a:bodyPr/>
        <a:lstStyle/>
        <a:p>
          <a:endParaRPr lang="ru-RU"/>
        </a:p>
      </dgm:t>
    </dgm:pt>
    <dgm:pt modelId="{AD48664C-306F-46AA-91A7-CB59A09EF5C8}" type="sibTrans" cxnId="{6C072036-90C8-450B-B7C5-11CB2A8DBB7C}">
      <dgm:prSet/>
      <dgm:spPr/>
      <dgm:t>
        <a:bodyPr/>
        <a:lstStyle/>
        <a:p>
          <a:endParaRPr lang="ru-RU"/>
        </a:p>
      </dgm:t>
    </dgm:pt>
    <dgm:pt modelId="{ECCF9D00-D209-42C4-827A-D5FF51CC11AD}">
      <dgm:prSet phldrT="[Текст]"/>
      <dgm:spPr/>
      <dgm:t>
        <a:bodyPr/>
        <a:lstStyle/>
        <a:p>
          <a:r>
            <a:rPr lang="ru-RU" dirty="0" smtClean="0"/>
            <a:t>Ресурсы федеральных образовательных порталов</a:t>
          </a:r>
          <a:endParaRPr lang="ru-RU" dirty="0"/>
        </a:p>
      </dgm:t>
    </dgm:pt>
    <dgm:pt modelId="{E42F3F37-61BD-4AA1-B759-FD3624D167C0}" type="parTrans" cxnId="{8CC9CEA7-966B-46D1-95C0-9C363370F450}">
      <dgm:prSet/>
      <dgm:spPr/>
      <dgm:t>
        <a:bodyPr/>
        <a:lstStyle/>
        <a:p>
          <a:endParaRPr lang="ru-RU"/>
        </a:p>
      </dgm:t>
    </dgm:pt>
    <dgm:pt modelId="{7B152050-49AA-406F-AAFB-EE4A51DE65DE}" type="sibTrans" cxnId="{8CC9CEA7-966B-46D1-95C0-9C363370F450}">
      <dgm:prSet/>
      <dgm:spPr/>
      <dgm:t>
        <a:bodyPr/>
        <a:lstStyle/>
        <a:p>
          <a:endParaRPr lang="ru-RU"/>
        </a:p>
      </dgm:t>
    </dgm:pt>
    <dgm:pt modelId="{0AC7C847-D7AD-470C-A7F8-8FBD43E5F90F}">
      <dgm:prSet/>
      <dgm:spPr/>
      <dgm:t>
        <a:bodyPr/>
        <a:lstStyle/>
        <a:p>
          <a:r>
            <a:rPr lang="ru-RU" dirty="0" smtClean="0"/>
            <a:t>Электронные учебные издания</a:t>
          </a:r>
          <a:endParaRPr lang="ru-RU" dirty="0"/>
        </a:p>
      </dgm:t>
    </dgm:pt>
    <dgm:pt modelId="{95BFE097-64D2-4499-908C-4C3A1055F42D}" type="parTrans" cxnId="{B3F42DFD-61DE-4B68-9080-7A7CE2CC8562}">
      <dgm:prSet/>
      <dgm:spPr/>
      <dgm:t>
        <a:bodyPr/>
        <a:lstStyle/>
        <a:p>
          <a:endParaRPr lang="ru-RU"/>
        </a:p>
      </dgm:t>
    </dgm:pt>
    <dgm:pt modelId="{956CADE4-AAA4-4D64-A3E9-21335B014405}" type="sibTrans" cxnId="{B3F42DFD-61DE-4B68-9080-7A7CE2CC8562}">
      <dgm:prSet/>
      <dgm:spPr/>
      <dgm:t>
        <a:bodyPr/>
        <a:lstStyle/>
        <a:p>
          <a:endParaRPr lang="ru-RU"/>
        </a:p>
      </dgm:t>
    </dgm:pt>
    <dgm:pt modelId="{DA5E0ED3-249C-4571-AF2F-65BBF5A78178}">
      <dgm:prSet/>
      <dgm:spPr/>
      <dgm:t>
        <a:bodyPr/>
        <a:lstStyle/>
        <a:p>
          <a:r>
            <a:rPr lang="ru-RU" dirty="0" smtClean="0"/>
            <a:t>Собственные разработки</a:t>
          </a:r>
          <a:endParaRPr lang="ru-RU" dirty="0"/>
        </a:p>
      </dgm:t>
    </dgm:pt>
    <dgm:pt modelId="{2682B787-7A8C-4DCC-924B-640BCF2D0A25}" type="parTrans" cxnId="{10B96CEB-9994-487F-8368-406F6EAC0964}">
      <dgm:prSet/>
      <dgm:spPr/>
      <dgm:t>
        <a:bodyPr/>
        <a:lstStyle/>
        <a:p>
          <a:endParaRPr lang="ru-RU"/>
        </a:p>
      </dgm:t>
    </dgm:pt>
    <dgm:pt modelId="{8EC3AB62-D1EC-4522-92C5-38C03261EB2A}" type="sibTrans" cxnId="{10B96CEB-9994-487F-8368-406F6EAC0964}">
      <dgm:prSet/>
      <dgm:spPr/>
      <dgm:t>
        <a:bodyPr/>
        <a:lstStyle/>
        <a:p>
          <a:endParaRPr lang="ru-RU"/>
        </a:p>
      </dgm:t>
    </dgm:pt>
    <dgm:pt modelId="{C9781415-663B-4827-B6E4-DDE9228F1AD6}">
      <dgm:prSet/>
      <dgm:spPr/>
      <dgm:t>
        <a:bodyPr/>
        <a:lstStyle/>
        <a:p>
          <a:r>
            <a:rPr lang="ru-RU" dirty="0" smtClean="0"/>
            <a:t>Интернет-ресурсы (</a:t>
          </a:r>
          <a:r>
            <a:rPr lang="ru-RU" dirty="0" err="1" smtClean="0"/>
            <a:t>онлайн-инструменты</a:t>
          </a:r>
          <a:r>
            <a:rPr lang="ru-RU" dirty="0" smtClean="0"/>
            <a:t>, СПО, прочее)</a:t>
          </a:r>
          <a:endParaRPr lang="ru-RU" dirty="0"/>
        </a:p>
      </dgm:t>
    </dgm:pt>
    <dgm:pt modelId="{543FE0AA-F288-4805-8C5B-8089A360D371}" type="parTrans" cxnId="{4FA048E1-D2AE-40BD-A5F1-742C26B43C68}">
      <dgm:prSet/>
      <dgm:spPr/>
      <dgm:t>
        <a:bodyPr/>
        <a:lstStyle/>
        <a:p>
          <a:endParaRPr lang="ru-RU"/>
        </a:p>
      </dgm:t>
    </dgm:pt>
    <dgm:pt modelId="{8072CF4C-324A-4D85-9CDD-B9D917A121A2}" type="sibTrans" cxnId="{4FA048E1-D2AE-40BD-A5F1-742C26B43C68}">
      <dgm:prSet/>
      <dgm:spPr/>
      <dgm:t>
        <a:bodyPr/>
        <a:lstStyle/>
        <a:p>
          <a:endParaRPr lang="ru-RU"/>
        </a:p>
      </dgm:t>
    </dgm:pt>
    <dgm:pt modelId="{9B2CB9BB-3CCF-47E5-955C-5EDD323F87A4}" type="pres">
      <dgm:prSet presAssocID="{6951FB43-1CB9-4E46-9338-BCF4ABDB9E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3DBF1B-0F3A-4D1B-A1F6-2C150366AF77}" type="pres">
      <dgm:prSet presAssocID="{CC1F1E4D-51F2-4472-985B-7AA96C3C6549}" presName="hierRoot1" presStyleCnt="0"/>
      <dgm:spPr/>
    </dgm:pt>
    <dgm:pt modelId="{9F0F96D8-78B1-4C13-8D75-04758A8D1B67}" type="pres">
      <dgm:prSet presAssocID="{CC1F1E4D-51F2-4472-985B-7AA96C3C6549}" presName="composite" presStyleCnt="0"/>
      <dgm:spPr/>
    </dgm:pt>
    <dgm:pt modelId="{0B191080-9FE2-437E-A75E-BE9E06F80FF9}" type="pres">
      <dgm:prSet presAssocID="{CC1F1E4D-51F2-4472-985B-7AA96C3C6549}" presName="background" presStyleLbl="node0" presStyleIdx="0" presStyleCnt="1"/>
      <dgm:spPr/>
    </dgm:pt>
    <dgm:pt modelId="{67298E4F-293F-434D-9600-92369ABC0D5B}" type="pres">
      <dgm:prSet presAssocID="{CC1F1E4D-51F2-4472-985B-7AA96C3C6549}" presName="text" presStyleLbl="fgAcc0" presStyleIdx="0" presStyleCnt="1" custScaleX="215336" custScaleY="123315" custLinFactNeighborX="-7338" custLinFactNeighborY="-19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07FB1E-6245-4E63-92A9-586E3B8BB282}" type="pres">
      <dgm:prSet presAssocID="{CC1F1E4D-51F2-4472-985B-7AA96C3C6549}" presName="hierChild2" presStyleCnt="0"/>
      <dgm:spPr/>
    </dgm:pt>
    <dgm:pt modelId="{430955F5-4419-4916-828E-044F501D8458}" type="pres">
      <dgm:prSet presAssocID="{FBCA6BC4-7BEA-4C77-808D-507FF0FD8FC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35F20290-E60D-4C89-A3BB-1543A6A99DF2}" type="pres">
      <dgm:prSet presAssocID="{114F17A8-AD34-4982-8E59-752202382EF2}" presName="hierRoot2" presStyleCnt="0"/>
      <dgm:spPr/>
    </dgm:pt>
    <dgm:pt modelId="{72E6C1D2-2F3B-4F83-B697-12F193CB8BB1}" type="pres">
      <dgm:prSet presAssocID="{114F17A8-AD34-4982-8E59-752202382EF2}" presName="composite2" presStyleCnt="0"/>
      <dgm:spPr/>
    </dgm:pt>
    <dgm:pt modelId="{1999FF75-0C6B-4651-9EAB-7913109AC510}" type="pres">
      <dgm:prSet presAssocID="{114F17A8-AD34-4982-8E59-752202382EF2}" presName="background2" presStyleLbl="node2" presStyleIdx="0" presStyleCnt="5"/>
      <dgm:spPr/>
    </dgm:pt>
    <dgm:pt modelId="{C94CD232-07E4-4C0E-8B3F-1C70A3371971}" type="pres">
      <dgm:prSet presAssocID="{114F17A8-AD34-4982-8E59-752202382EF2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F0DDF1-D9F8-459A-B63D-E8B0CCDBA2D7}" type="pres">
      <dgm:prSet presAssocID="{114F17A8-AD34-4982-8E59-752202382EF2}" presName="hierChild3" presStyleCnt="0"/>
      <dgm:spPr/>
    </dgm:pt>
    <dgm:pt modelId="{116E61C4-6026-4EF8-9D0E-98814D0E4A99}" type="pres">
      <dgm:prSet presAssocID="{E42F3F37-61BD-4AA1-B759-FD3624D167C0}" presName="Name10" presStyleLbl="parChTrans1D2" presStyleIdx="1" presStyleCnt="5"/>
      <dgm:spPr/>
      <dgm:t>
        <a:bodyPr/>
        <a:lstStyle/>
        <a:p>
          <a:endParaRPr lang="ru-RU"/>
        </a:p>
      </dgm:t>
    </dgm:pt>
    <dgm:pt modelId="{93E1418B-0705-42AF-B9FF-4FAF324C4319}" type="pres">
      <dgm:prSet presAssocID="{ECCF9D00-D209-42C4-827A-D5FF51CC11AD}" presName="hierRoot2" presStyleCnt="0"/>
      <dgm:spPr/>
    </dgm:pt>
    <dgm:pt modelId="{1518DE4B-4F2D-4906-B780-F328ACF0C8B0}" type="pres">
      <dgm:prSet presAssocID="{ECCF9D00-D209-42C4-827A-D5FF51CC11AD}" presName="composite2" presStyleCnt="0"/>
      <dgm:spPr/>
    </dgm:pt>
    <dgm:pt modelId="{86B8BC22-AA56-47F4-AAD3-C4EE6E35D36F}" type="pres">
      <dgm:prSet presAssocID="{ECCF9D00-D209-42C4-827A-D5FF51CC11AD}" presName="background2" presStyleLbl="node2" presStyleIdx="1" presStyleCnt="5"/>
      <dgm:spPr/>
    </dgm:pt>
    <dgm:pt modelId="{2E7024DF-A7B8-41BC-A0C8-0916F4DA6C0E}" type="pres">
      <dgm:prSet presAssocID="{ECCF9D00-D209-42C4-827A-D5FF51CC11AD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D1F29-9DA6-4257-8164-1473F2AAC187}" type="pres">
      <dgm:prSet presAssocID="{ECCF9D00-D209-42C4-827A-D5FF51CC11AD}" presName="hierChild3" presStyleCnt="0"/>
      <dgm:spPr/>
    </dgm:pt>
    <dgm:pt modelId="{B0C846C5-66D4-467F-B907-56BF32F429E6}" type="pres">
      <dgm:prSet presAssocID="{95BFE097-64D2-4499-908C-4C3A1055F42D}" presName="Name10" presStyleLbl="parChTrans1D2" presStyleIdx="2" presStyleCnt="5"/>
      <dgm:spPr/>
      <dgm:t>
        <a:bodyPr/>
        <a:lstStyle/>
        <a:p>
          <a:endParaRPr lang="ru-RU"/>
        </a:p>
      </dgm:t>
    </dgm:pt>
    <dgm:pt modelId="{073B1C8F-79EB-4CD3-B6A2-ADBC21C761D6}" type="pres">
      <dgm:prSet presAssocID="{0AC7C847-D7AD-470C-A7F8-8FBD43E5F90F}" presName="hierRoot2" presStyleCnt="0"/>
      <dgm:spPr/>
    </dgm:pt>
    <dgm:pt modelId="{3C4C1486-CC9F-45CF-9B0D-7EE35CBA5272}" type="pres">
      <dgm:prSet presAssocID="{0AC7C847-D7AD-470C-A7F8-8FBD43E5F90F}" presName="composite2" presStyleCnt="0"/>
      <dgm:spPr/>
    </dgm:pt>
    <dgm:pt modelId="{C51141FB-E3B0-40C4-91C5-5AA95450EC7D}" type="pres">
      <dgm:prSet presAssocID="{0AC7C847-D7AD-470C-A7F8-8FBD43E5F90F}" presName="background2" presStyleLbl="node2" presStyleIdx="2" presStyleCnt="5"/>
      <dgm:spPr/>
    </dgm:pt>
    <dgm:pt modelId="{901C22DF-96CA-4D8C-837E-A38BA710879D}" type="pres">
      <dgm:prSet presAssocID="{0AC7C847-D7AD-470C-A7F8-8FBD43E5F90F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8C19B7-21F0-4B37-AF4B-75C09D340A08}" type="pres">
      <dgm:prSet presAssocID="{0AC7C847-D7AD-470C-A7F8-8FBD43E5F90F}" presName="hierChild3" presStyleCnt="0"/>
      <dgm:spPr/>
    </dgm:pt>
    <dgm:pt modelId="{B94AC735-D256-4D8E-A50A-D649AA6120C4}" type="pres">
      <dgm:prSet presAssocID="{2682B787-7A8C-4DCC-924B-640BCF2D0A25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0189E96-7A0B-4C8B-9FF6-7D304611D4CE}" type="pres">
      <dgm:prSet presAssocID="{DA5E0ED3-249C-4571-AF2F-65BBF5A78178}" presName="hierRoot2" presStyleCnt="0"/>
      <dgm:spPr/>
    </dgm:pt>
    <dgm:pt modelId="{0EA63E20-4BBA-4D42-B8D5-F9F59EEBE1A6}" type="pres">
      <dgm:prSet presAssocID="{DA5E0ED3-249C-4571-AF2F-65BBF5A78178}" presName="composite2" presStyleCnt="0"/>
      <dgm:spPr/>
    </dgm:pt>
    <dgm:pt modelId="{9658C1E0-8E24-4891-97EA-77FB04FFFE6E}" type="pres">
      <dgm:prSet presAssocID="{DA5E0ED3-249C-4571-AF2F-65BBF5A78178}" presName="background2" presStyleLbl="node2" presStyleIdx="3" presStyleCnt="5"/>
      <dgm:spPr/>
    </dgm:pt>
    <dgm:pt modelId="{8E17B578-D083-4346-AE67-E5DCA7D34DCB}" type="pres">
      <dgm:prSet presAssocID="{DA5E0ED3-249C-4571-AF2F-65BBF5A78178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AADD7F-5D67-4328-9E02-1C4D401C5440}" type="pres">
      <dgm:prSet presAssocID="{DA5E0ED3-249C-4571-AF2F-65BBF5A78178}" presName="hierChild3" presStyleCnt="0"/>
      <dgm:spPr/>
    </dgm:pt>
    <dgm:pt modelId="{914C8CFB-2888-4F03-BB8D-005C7532201A}" type="pres">
      <dgm:prSet presAssocID="{543FE0AA-F288-4805-8C5B-8089A360D371}" presName="Name10" presStyleLbl="parChTrans1D2" presStyleIdx="4" presStyleCnt="5"/>
      <dgm:spPr/>
      <dgm:t>
        <a:bodyPr/>
        <a:lstStyle/>
        <a:p>
          <a:endParaRPr lang="ru-RU"/>
        </a:p>
      </dgm:t>
    </dgm:pt>
    <dgm:pt modelId="{F0951E44-169D-4766-9EC7-CE4DD1862D8B}" type="pres">
      <dgm:prSet presAssocID="{C9781415-663B-4827-B6E4-DDE9228F1AD6}" presName="hierRoot2" presStyleCnt="0"/>
      <dgm:spPr/>
    </dgm:pt>
    <dgm:pt modelId="{7A4473E7-8E0B-471C-B552-C752E2F3277F}" type="pres">
      <dgm:prSet presAssocID="{C9781415-663B-4827-B6E4-DDE9228F1AD6}" presName="composite2" presStyleCnt="0"/>
      <dgm:spPr/>
    </dgm:pt>
    <dgm:pt modelId="{18A3FFCE-A337-4F50-8C6F-0B128102F471}" type="pres">
      <dgm:prSet presAssocID="{C9781415-663B-4827-B6E4-DDE9228F1AD6}" presName="background2" presStyleLbl="node2" presStyleIdx="4" presStyleCnt="5"/>
      <dgm:spPr/>
    </dgm:pt>
    <dgm:pt modelId="{6C8193D7-66A4-4EA7-B830-E4C112E5E5DF}" type="pres">
      <dgm:prSet presAssocID="{C9781415-663B-4827-B6E4-DDE9228F1AD6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1D0B15-22BD-468D-ACC3-179976B231EB}" type="pres">
      <dgm:prSet presAssocID="{C9781415-663B-4827-B6E4-DDE9228F1AD6}" presName="hierChild3" presStyleCnt="0"/>
      <dgm:spPr/>
    </dgm:pt>
  </dgm:ptLst>
  <dgm:cxnLst>
    <dgm:cxn modelId="{B9E8F428-7AE0-4317-B9F9-32AE2DE11105}" type="presOf" srcId="{DA5E0ED3-249C-4571-AF2F-65BBF5A78178}" destId="{8E17B578-D083-4346-AE67-E5DCA7D34DCB}" srcOrd="0" destOrd="0" presId="urn:microsoft.com/office/officeart/2005/8/layout/hierarchy1"/>
    <dgm:cxn modelId="{57E682F1-9091-4F47-A86E-0D5C4E7277C8}" type="presOf" srcId="{543FE0AA-F288-4805-8C5B-8089A360D371}" destId="{914C8CFB-2888-4F03-BB8D-005C7532201A}" srcOrd="0" destOrd="0" presId="urn:microsoft.com/office/officeart/2005/8/layout/hierarchy1"/>
    <dgm:cxn modelId="{6640C877-08D4-4C74-A3C8-513C31400360}" type="presOf" srcId="{95BFE097-64D2-4499-908C-4C3A1055F42D}" destId="{B0C846C5-66D4-467F-B907-56BF32F429E6}" srcOrd="0" destOrd="0" presId="urn:microsoft.com/office/officeart/2005/8/layout/hierarchy1"/>
    <dgm:cxn modelId="{6C072036-90C8-450B-B7C5-11CB2A8DBB7C}" srcId="{CC1F1E4D-51F2-4472-985B-7AA96C3C6549}" destId="{114F17A8-AD34-4982-8E59-752202382EF2}" srcOrd="0" destOrd="0" parTransId="{FBCA6BC4-7BEA-4C77-808D-507FF0FD8FC2}" sibTransId="{AD48664C-306F-46AA-91A7-CB59A09EF5C8}"/>
    <dgm:cxn modelId="{524978B5-7FA0-4CE6-AB60-19369D40BBD3}" type="presOf" srcId="{0AC7C847-D7AD-470C-A7F8-8FBD43E5F90F}" destId="{901C22DF-96CA-4D8C-837E-A38BA710879D}" srcOrd="0" destOrd="0" presId="urn:microsoft.com/office/officeart/2005/8/layout/hierarchy1"/>
    <dgm:cxn modelId="{10B96CEB-9994-487F-8368-406F6EAC0964}" srcId="{CC1F1E4D-51F2-4472-985B-7AA96C3C6549}" destId="{DA5E0ED3-249C-4571-AF2F-65BBF5A78178}" srcOrd="3" destOrd="0" parTransId="{2682B787-7A8C-4DCC-924B-640BCF2D0A25}" sibTransId="{8EC3AB62-D1EC-4522-92C5-38C03261EB2A}"/>
    <dgm:cxn modelId="{3EAC9415-F3E1-49DA-9232-7351DB27AEEF}" srcId="{6951FB43-1CB9-4E46-9338-BCF4ABDB9E69}" destId="{CC1F1E4D-51F2-4472-985B-7AA96C3C6549}" srcOrd="0" destOrd="0" parTransId="{6D823B45-120A-4BD3-A981-B6A1CAC991E5}" sibTransId="{DDC2F64C-C4B1-4307-B7C5-917BC8974E66}"/>
    <dgm:cxn modelId="{8CC9CEA7-966B-46D1-95C0-9C363370F450}" srcId="{CC1F1E4D-51F2-4472-985B-7AA96C3C6549}" destId="{ECCF9D00-D209-42C4-827A-D5FF51CC11AD}" srcOrd="1" destOrd="0" parTransId="{E42F3F37-61BD-4AA1-B759-FD3624D167C0}" sibTransId="{7B152050-49AA-406F-AAFB-EE4A51DE65DE}"/>
    <dgm:cxn modelId="{C7D76178-506E-48C5-8D66-FE643B093CB8}" type="presOf" srcId="{ECCF9D00-D209-42C4-827A-D5FF51CC11AD}" destId="{2E7024DF-A7B8-41BC-A0C8-0916F4DA6C0E}" srcOrd="0" destOrd="0" presId="urn:microsoft.com/office/officeart/2005/8/layout/hierarchy1"/>
    <dgm:cxn modelId="{25464D3F-AEA9-4576-A4F4-9D63C4EF103D}" type="presOf" srcId="{6951FB43-1CB9-4E46-9338-BCF4ABDB9E69}" destId="{9B2CB9BB-3CCF-47E5-955C-5EDD323F87A4}" srcOrd="0" destOrd="0" presId="urn:microsoft.com/office/officeart/2005/8/layout/hierarchy1"/>
    <dgm:cxn modelId="{A90192BE-B1D9-4154-BB17-20783DDD1868}" type="presOf" srcId="{2682B787-7A8C-4DCC-924B-640BCF2D0A25}" destId="{B94AC735-D256-4D8E-A50A-D649AA6120C4}" srcOrd="0" destOrd="0" presId="urn:microsoft.com/office/officeart/2005/8/layout/hierarchy1"/>
    <dgm:cxn modelId="{4FA048E1-D2AE-40BD-A5F1-742C26B43C68}" srcId="{CC1F1E4D-51F2-4472-985B-7AA96C3C6549}" destId="{C9781415-663B-4827-B6E4-DDE9228F1AD6}" srcOrd="4" destOrd="0" parTransId="{543FE0AA-F288-4805-8C5B-8089A360D371}" sibTransId="{8072CF4C-324A-4D85-9CDD-B9D917A121A2}"/>
    <dgm:cxn modelId="{20D05BE5-DB7F-4C34-AFAE-C74615E271AD}" type="presOf" srcId="{C9781415-663B-4827-B6E4-DDE9228F1AD6}" destId="{6C8193D7-66A4-4EA7-B830-E4C112E5E5DF}" srcOrd="0" destOrd="0" presId="urn:microsoft.com/office/officeart/2005/8/layout/hierarchy1"/>
    <dgm:cxn modelId="{2E99AC01-520D-4541-9B56-99CC0C8BADB5}" type="presOf" srcId="{CC1F1E4D-51F2-4472-985B-7AA96C3C6549}" destId="{67298E4F-293F-434D-9600-92369ABC0D5B}" srcOrd="0" destOrd="0" presId="urn:microsoft.com/office/officeart/2005/8/layout/hierarchy1"/>
    <dgm:cxn modelId="{2E415193-8C42-4100-A0AB-264CC28E40DD}" type="presOf" srcId="{FBCA6BC4-7BEA-4C77-808D-507FF0FD8FC2}" destId="{430955F5-4419-4916-828E-044F501D8458}" srcOrd="0" destOrd="0" presId="urn:microsoft.com/office/officeart/2005/8/layout/hierarchy1"/>
    <dgm:cxn modelId="{B3F42DFD-61DE-4B68-9080-7A7CE2CC8562}" srcId="{CC1F1E4D-51F2-4472-985B-7AA96C3C6549}" destId="{0AC7C847-D7AD-470C-A7F8-8FBD43E5F90F}" srcOrd="2" destOrd="0" parTransId="{95BFE097-64D2-4499-908C-4C3A1055F42D}" sibTransId="{956CADE4-AAA4-4D64-A3E9-21335B014405}"/>
    <dgm:cxn modelId="{BCDEA0B8-C495-4828-8664-0E3F526E8A90}" type="presOf" srcId="{E42F3F37-61BD-4AA1-B759-FD3624D167C0}" destId="{116E61C4-6026-4EF8-9D0E-98814D0E4A99}" srcOrd="0" destOrd="0" presId="urn:microsoft.com/office/officeart/2005/8/layout/hierarchy1"/>
    <dgm:cxn modelId="{A9A445CD-6ED2-4A03-A628-272D67CB2218}" type="presOf" srcId="{114F17A8-AD34-4982-8E59-752202382EF2}" destId="{C94CD232-07E4-4C0E-8B3F-1C70A3371971}" srcOrd="0" destOrd="0" presId="urn:microsoft.com/office/officeart/2005/8/layout/hierarchy1"/>
    <dgm:cxn modelId="{6836B746-AB64-4010-B459-4FB9B448F21B}" type="presParOf" srcId="{9B2CB9BB-3CCF-47E5-955C-5EDD323F87A4}" destId="{FB3DBF1B-0F3A-4D1B-A1F6-2C150366AF77}" srcOrd="0" destOrd="0" presId="urn:microsoft.com/office/officeart/2005/8/layout/hierarchy1"/>
    <dgm:cxn modelId="{D46709D0-F326-4DB3-9307-74AA86C68383}" type="presParOf" srcId="{FB3DBF1B-0F3A-4D1B-A1F6-2C150366AF77}" destId="{9F0F96D8-78B1-4C13-8D75-04758A8D1B67}" srcOrd="0" destOrd="0" presId="urn:microsoft.com/office/officeart/2005/8/layout/hierarchy1"/>
    <dgm:cxn modelId="{B3152C7B-971A-451E-961D-FA0EFD5F4376}" type="presParOf" srcId="{9F0F96D8-78B1-4C13-8D75-04758A8D1B67}" destId="{0B191080-9FE2-437E-A75E-BE9E06F80FF9}" srcOrd="0" destOrd="0" presId="urn:microsoft.com/office/officeart/2005/8/layout/hierarchy1"/>
    <dgm:cxn modelId="{69F5018F-0703-4C01-AD4D-F9D40C3E2D53}" type="presParOf" srcId="{9F0F96D8-78B1-4C13-8D75-04758A8D1B67}" destId="{67298E4F-293F-434D-9600-92369ABC0D5B}" srcOrd="1" destOrd="0" presId="urn:microsoft.com/office/officeart/2005/8/layout/hierarchy1"/>
    <dgm:cxn modelId="{5213BA0A-1ACF-4272-B11F-3DD99547A297}" type="presParOf" srcId="{FB3DBF1B-0F3A-4D1B-A1F6-2C150366AF77}" destId="{9407FB1E-6245-4E63-92A9-586E3B8BB282}" srcOrd="1" destOrd="0" presId="urn:microsoft.com/office/officeart/2005/8/layout/hierarchy1"/>
    <dgm:cxn modelId="{DF2F23E1-699B-4990-97E7-813988B4D123}" type="presParOf" srcId="{9407FB1E-6245-4E63-92A9-586E3B8BB282}" destId="{430955F5-4419-4916-828E-044F501D8458}" srcOrd="0" destOrd="0" presId="urn:microsoft.com/office/officeart/2005/8/layout/hierarchy1"/>
    <dgm:cxn modelId="{CA482B1F-D5BB-46AD-97C7-7C9E6F01F269}" type="presParOf" srcId="{9407FB1E-6245-4E63-92A9-586E3B8BB282}" destId="{35F20290-E60D-4C89-A3BB-1543A6A99DF2}" srcOrd="1" destOrd="0" presId="urn:microsoft.com/office/officeart/2005/8/layout/hierarchy1"/>
    <dgm:cxn modelId="{76E0B6AA-B8AC-4594-B8CC-AC9D2614830C}" type="presParOf" srcId="{35F20290-E60D-4C89-A3BB-1543A6A99DF2}" destId="{72E6C1D2-2F3B-4F83-B697-12F193CB8BB1}" srcOrd="0" destOrd="0" presId="urn:microsoft.com/office/officeart/2005/8/layout/hierarchy1"/>
    <dgm:cxn modelId="{280046E4-A74C-4466-9937-FDD43E42E2EE}" type="presParOf" srcId="{72E6C1D2-2F3B-4F83-B697-12F193CB8BB1}" destId="{1999FF75-0C6B-4651-9EAB-7913109AC510}" srcOrd="0" destOrd="0" presId="urn:microsoft.com/office/officeart/2005/8/layout/hierarchy1"/>
    <dgm:cxn modelId="{2073D756-09C0-44E1-8E8D-CF6FD81A79DE}" type="presParOf" srcId="{72E6C1D2-2F3B-4F83-B697-12F193CB8BB1}" destId="{C94CD232-07E4-4C0E-8B3F-1C70A3371971}" srcOrd="1" destOrd="0" presId="urn:microsoft.com/office/officeart/2005/8/layout/hierarchy1"/>
    <dgm:cxn modelId="{50061084-1420-4F8A-9A6E-348DFFD68158}" type="presParOf" srcId="{35F20290-E60D-4C89-A3BB-1543A6A99DF2}" destId="{C8F0DDF1-D9F8-459A-B63D-E8B0CCDBA2D7}" srcOrd="1" destOrd="0" presId="urn:microsoft.com/office/officeart/2005/8/layout/hierarchy1"/>
    <dgm:cxn modelId="{886E8BCD-5376-461D-947F-3D5D5CC2B9AD}" type="presParOf" srcId="{9407FB1E-6245-4E63-92A9-586E3B8BB282}" destId="{116E61C4-6026-4EF8-9D0E-98814D0E4A99}" srcOrd="2" destOrd="0" presId="urn:microsoft.com/office/officeart/2005/8/layout/hierarchy1"/>
    <dgm:cxn modelId="{50031D21-E784-470C-BB7D-F09F742D7CE9}" type="presParOf" srcId="{9407FB1E-6245-4E63-92A9-586E3B8BB282}" destId="{93E1418B-0705-42AF-B9FF-4FAF324C4319}" srcOrd="3" destOrd="0" presId="urn:microsoft.com/office/officeart/2005/8/layout/hierarchy1"/>
    <dgm:cxn modelId="{745FD7C0-22AB-43CF-BD3E-BE300E4770A7}" type="presParOf" srcId="{93E1418B-0705-42AF-B9FF-4FAF324C4319}" destId="{1518DE4B-4F2D-4906-B780-F328ACF0C8B0}" srcOrd="0" destOrd="0" presId="urn:microsoft.com/office/officeart/2005/8/layout/hierarchy1"/>
    <dgm:cxn modelId="{99F1F10A-775C-4EC2-853D-4D209E9F84F7}" type="presParOf" srcId="{1518DE4B-4F2D-4906-B780-F328ACF0C8B0}" destId="{86B8BC22-AA56-47F4-AAD3-C4EE6E35D36F}" srcOrd="0" destOrd="0" presId="urn:microsoft.com/office/officeart/2005/8/layout/hierarchy1"/>
    <dgm:cxn modelId="{70F6128F-8DA8-41EE-B9FB-504F2D0A356F}" type="presParOf" srcId="{1518DE4B-4F2D-4906-B780-F328ACF0C8B0}" destId="{2E7024DF-A7B8-41BC-A0C8-0916F4DA6C0E}" srcOrd="1" destOrd="0" presId="urn:microsoft.com/office/officeart/2005/8/layout/hierarchy1"/>
    <dgm:cxn modelId="{C78DC976-58A9-4BCE-8B49-85504EFD3492}" type="presParOf" srcId="{93E1418B-0705-42AF-B9FF-4FAF324C4319}" destId="{583D1F29-9DA6-4257-8164-1473F2AAC187}" srcOrd="1" destOrd="0" presId="urn:microsoft.com/office/officeart/2005/8/layout/hierarchy1"/>
    <dgm:cxn modelId="{A6F9B35D-4052-4115-9CA4-290AEB4535C1}" type="presParOf" srcId="{9407FB1E-6245-4E63-92A9-586E3B8BB282}" destId="{B0C846C5-66D4-467F-B907-56BF32F429E6}" srcOrd="4" destOrd="0" presId="urn:microsoft.com/office/officeart/2005/8/layout/hierarchy1"/>
    <dgm:cxn modelId="{EC2B9020-185B-461B-8F1E-C2B8C94E1044}" type="presParOf" srcId="{9407FB1E-6245-4E63-92A9-586E3B8BB282}" destId="{073B1C8F-79EB-4CD3-B6A2-ADBC21C761D6}" srcOrd="5" destOrd="0" presId="urn:microsoft.com/office/officeart/2005/8/layout/hierarchy1"/>
    <dgm:cxn modelId="{E0172288-CCB7-4AB0-A450-037B37B9CD47}" type="presParOf" srcId="{073B1C8F-79EB-4CD3-B6A2-ADBC21C761D6}" destId="{3C4C1486-CC9F-45CF-9B0D-7EE35CBA5272}" srcOrd="0" destOrd="0" presId="urn:microsoft.com/office/officeart/2005/8/layout/hierarchy1"/>
    <dgm:cxn modelId="{876AA707-FEAB-4930-96F4-DF24DE3A75D8}" type="presParOf" srcId="{3C4C1486-CC9F-45CF-9B0D-7EE35CBA5272}" destId="{C51141FB-E3B0-40C4-91C5-5AA95450EC7D}" srcOrd="0" destOrd="0" presId="urn:microsoft.com/office/officeart/2005/8/layout/hierarchy1"/>
    <dgm:cxn modelId="{ED5403F5-5C2A-4382-9929-D096EA61DD0D}" type="presParOf" srcId="{3C4C1486-CC9F-45CF-9B0D-7EE35CBA5272}" destId="{901C22DF-96CA-4D8C-837E-A38BA710879D}" srcOrd="1" destOrd="0" presId="urn:microsoft.com/office/officeart/2005/8/layout/hierarchy1"/>
    <dgm:cxn modelId="{81FD73E6-911D-4C8F-B2A3-388CF7EB4E0A}" type="presParOf" srcId="{073B1C8F-79EB-4CD3-B6A2-ADBC21C761D6}" destId="{698C19B7-21F0-4B37-AF4B-75C09D340A08}" srcOrd="1" destOrd="0" presId="urn:microsoft.com/office/officeart/2005/8/layout/hierarchy1"/>
    <dgm:cxn modelId="{F73B29EC-EA82-462C-80D8-97A797A6145C}" type="presParOf" srcId="{9407FB1E-6245-4E63-92A9-586E3B8BB282}" destId="{B94AC735-D256-4D8E-A50A-D649AA6120C4}" srcOrd="6" destOrd="0" presId="urn:microsoft.com/office/officeart/2005/8/layout/hierarchy1"/>
    <dgm:cxn modelId="{C165AB4D-A13D-4DCD-9B1C-DFBD84C9C810}" type="presParOf" srcId="{9407FB1E-6245-4E63-92A9-586E3B8BB282}" destId="{00189E96-7A0B-4C8B-9FF6-7D304611D4CE}" srcOrd="7" destOrd="0" presId="urn:microsoft.com/office/officeart/2005/8/layout/hierarchy1"/>
    <dgm:cxn modelId="{DFA64CAA-5D58-49D5-8EE7-9023A31D5208}" type="presParOf" srcId="{00189E96-7A0B-4C8B-9FF6-7D304611D4CE}" destId="{0EA63E20-4BBA-4D42-B8D5-F9F59EEBE1A6}" srcOrd="0" destOrd="0" presId="urn:microsoft.com/office/officeart/2005/8/layout/hierarchy1"/>
    <dgm:cxn modelId="{40EECD43-589E-498C-99C3-32CE1BE0FB74}" type="presParOf" srcId="{0EA63E20-4BBA-4D42-B8D5-F9F59EEBE1A6}" destId="{9658C1E0-8E24-4891-97EA-77FB04FFFE6E}" srcOrd="0" destOrd="0" presId="urn:microsoft.com/office/officeart/2005/8/layout/hierarchy1"/>
    <dgm:cxn modelId="{407B3FE0-0880-4AA2-B56D-AFDA1D0A4F58}" type="presParOf" srcId="{0EA63E20-4BBA-4D42-B8D5-F9F59EEBE1A6}" destId="{8E17B578-D083-4346-AE67-E5DCA7D34DCB}" srcOrd="1" destOrd="0" presId="urn:microsoft.com/office/officeart/2005/8/layout/hierarchy1"/>
    <dgm:cxn modelId="{43707435-BF65-477B-BAE4-774A87314A6B}" type="presParOf" srcId="{00189E96-7A0B-4C8B-9FF6-7D304611D4CE}" destId="{DEAADD7F-5D67-4328-9E02-1C4D401C5440}" srcOrd="1" destOrd="0" presId="urn:microsoft.com/office/officeart/2005/8/layout/hierarchy1"/>
    <dgm:cxn modelId="{3068DA16-0A90-410D-AD7F-F2DAA96031BF}" type="presParOf" srcId="{9407FB1E-6245-4E63-92A9-586E3B8BB282}" destId="{914C8CFB-2888-4F03-BB8D-005C7532201A}" srcOrd="8" destOrd="0" presId="urn:microsoft.com/office/officeart/2005/8/layout/hierarchy1"/>
    <dgm:cxn modelId="{3857637A-0A5D-4A2B-AB76-73FCA1AEC30C}" type="presParOf" srcId="{9407FB1E-6245-4E63-92A9-586E3B8BB282}" destId="{F0951E44-169D-4766-9EC7-CE4DD1862D8B}" srcOrd="9" destOrd="0" presId="urn:microsoft.com/office/officeart/2005/8/layout/hierarchy1"/>
    <dgm:cxn modelId="{41BF94C4-2E2E-423D-9344-F59CE946FEE3}" type="presParOf" srcId="{F0951E44-169D-4766-9EC7-CE4DD1862D8B}" destId="{7A4473E7-8E0B-471C-B552-C752E2F3277F}" srcOrd="0" destOrd="0" presId="urn:microsoft.com/office/officeart/2005/8/layout/hierarchy1"/>
    <dgm:cxn modelId="{D08EC4FF-3E29-4296-9A7B-269695DA39C4}" type="presParOf" srcId="{7A4473E7-8E0B-471C-B552-C752E2F3277F}" destId="{18A3FFCE-A337-4F50-8C6F-0B128102F471}" srcOrd="0" destOrd="0" presId="urn:microsoft.com/office/officeart/2005/8/layout/hierarchy1"/>
    <dgm:cxn modelId="{E89E404E-A01E-4ECD-9D87-EA2156EE35ED}" type="presParOf" srcId="{7A4473E7-8E0B-471C-B552-C752E2F3277F}" destId="{6C8193D7-66A4-4EA7-B830-E4C112E5E5DF}" srcOrd="1" destOrd="0" presId="urn:microsoft.com/office/officeart/2005/8/layout/hierarchy1"/>
    <dgm:cxn modelId="{F859B010-CA67-4560-86EE-3431ACB39136}" type="presParOf" srcId="{F0951E44-169D-4766-9EC7-CE4DD1862D8B}" destId="{A61D0B15-22BD-468D-ACC3-179976B231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9B1AB-F231-4D94-BC62-EF1C60ED030B}">
      <dsp:nvSpPr>
        <dsp:cNvPr id="0" name=""/>
        <dsp:cNvSpPr/>
      </dsp:nvSpPr>
      <dsp:spPr>
        <a:xfrm>
          <a:off x="5185300" y="1368100"/>
          <a:ext cx="169219" cy="1319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9914"/>
              </a:lnTo>
              <a:lnTo>
                <a:pt x="169219" y="131991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C1000-B3F6-4282-B4CD-1B5DD6A50089}">
      <dsp:nvSpPr>
        <dsp:cNvPr id="0" name=""/>
        <dsp:cNvSpPr/>
      </dsp:nvSpPr>
      <dsp:spPr>
        <a:xfrm>
          <a:off x="5185300" y="1368100"/>
          <a:ext cx="169219" cy="518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940"/>
              </a:lnTo>
              <a:lnTo>
                <a:pt x="169219" y="51894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D321A-06B9-413E-8E9B-78CACF2186BD}">
      <dsp:nvSpPr>
        <dsp:cNvPr id="0" name=""/>
        <dsp:cNvSpPr/>
      </dsp:nvSpPr>
      <dsp:spPr>
        <a:xfrm>
          <a:off x="3588993" y="567126"/>
          <a:ext cx="2047559" cy="236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53"/>
              </a:lnTo>
              <a:lnTo>
                <a:pt x="2047559" y="118453"/>
              </a:lnTo>
              <a:lnTo>
                <a:pt x="2047559" y="2369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E3915-6392-4F49-9656-587E77FEA79D}">
      <dsp:nvSpPr>
        <dsp:cNvPr id="0" name=""/>
        <dsp:cNvSpPr/>
      </dsp:nvSpPr>
      <dsp:spPr>
        <a:xfrm>
          <a:off x="3820260" y="2169074"/>
          <a:ext cx="169219" cy="1319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9914"/>
              </a:lnTo>
              <a:lnTo>
                <a:pt x="169219" y="131991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634CE-D157-4E25-8838-F216E853A5CD}">
      <dsp:nvSpPr>
        <dsp:cNvPr id="0" name=""/>
        <dsp:cNvSpPr/>
      </dsp:nvSpPr>
      <dsp:spPr>
        <a:xfrm>
          <a:off x="3820260" y="2169074"/>
          <a:ext cx="169219" cy="518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940"/>
              </a:lnTo>
              <a:lnTo>
                <a:pt x="169219" y="51894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53C41-F04D-4CFE-95B2-A4562308B4D5}">
      <dsp:nvSpPr>
        <dsp:cNvPr id="0" name=""/>
        <dsp:cNvSpPr/>
      </dsp:nvSpPr>
      <dsp:spPr>
        <a:xfrm>
          <a:off x="3588993" y="1368100"/>
          <a:ext cx="682519" cy="236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53"/>
              </a:lnTo>
              <a:lnTo>
                <a:pt x="682519" y="118453"/>
              </a:lnTo>
              <a:lnTo>
                <a:pt x="682519" y="23690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B60A7-D146-473E-8D74-A608CA3AF05D}">
      <dsp:nvSpPr>
        <dsp:cNvPr id="0" name=""/>
        <dsp:cNvSpPr/>
      </dsp:nvSpPr>
      <dsp:spPr>
        <a:xfrm>
          <a:off x="3188506" y="2169074"/>
          <a:ext cx="169219" cy="1319914"/>
        </a:xfrm>
        <a:custGeom>
          <a:avLst/>
          <a:gdLst/>
          <a:ahLst/>
          <a:cxnLst/>
          <a:rect l="0" t="0" r="0" b="0"/>
          <a:pathLst>
            <a:path>
              <a:moveTo>
                <a:pt x="169219" y="0"/>
              </a:moveTo>
              <a:lnTo>
                <a:pt x="169219" y="1319914"/>
              </a:lnTo>
              <a:lnTo>
                <a:pt x="0" y="131991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16276-F4E2-4846-9EDF-2B01EBB34F72}">
      <dsp:nvSpPr>
        <dsp:cNvPr id="0" name=""/>
        <dsp:cNvSpPr/>
      </dsp:nvSpPr>
      <dsp:spPr>
        <a:xfrm>
          <a:off x="3188506" y="2169074"/>
          <a:ext cx="169219" cy="518940"/>
        </a:xfrm>
        <a:custGeom>
          <a:avLst/>
          <a:gdLst/>
          <a:ahLst/>
          <a:cxnLst/>
          <a:rect l="0" t="0" r="0" b="0"/>
          <a:pathLst>
            <a:path>
              <a:moveTo>
                <a:pt x="169219" y="0"/>
              </a:moveTo>
              <a:lnTo>
                <a:pt x="169219" y="518940"/>
              </a:lnTo>
              <a:lnTo>
                <a:pt x="0" y="51894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176E5-C92C-4552-A97C-61410CCBD49E}">
      <dsp:nvSpPr>
        <dsp:cNvPr id="0" name=""/>
        <dsp:cNvSpPr/>
      </dsp:nvSpPr>
      <dsp:spPr>
        <a:xfrm>
          <a:off x="2906473" y="1368100"/>
          <a:ext cx="682519" cy="236907"/>
        </a:xfrm>
        <a:custGeom>
          <a:avLst/>
          <a:gdLst/>
          <a:ahLst/>
          <a:cxnLst/>
          <a:rect l="0" t="0" r="0" b="0"/>
          <a:pathLst>
            <a:path>
              <a:moveTo>
                <a:pt x="682519" y="0"/>
              </a:moveTo>
              <a:lnTo>
                <a:pt x="682519" y="118453"/>
              </a:lnTo>
              <a:lnTo>
                <a:pt x="0" y="118453"/>
              </a:lnTo>
              <a:lnTo>
                <a:pt x="0" y="23690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07DF8-2A10-482F-991F-5D5BF27D82FB}">
      <dsp:nvSpPr>
        <dsp:cNvPr id="0" name=""/>
        <dsp:cNvSpPr/>
      </dsp:nvSpPr>
      <dsp:spPr>
        <a:xfrm>
          <a:off x="3543273" y="567126"/>
          <a:ext cx="91440" cy="236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9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DC25C-F191-44B6-8594-7138BC815C4F}">
      <dsp:nvSpPr>
        <dsp:cNvPr id="0" name=""/>
        <dsp:cNvSpPr/>
      </dsp:nvSpPr>
      <dsp:spPr>
        <a:xfrm>
          <a:off x="1823466" y="1368100"/>
          <a:ext cx="169219" cy="1319914"/>
        </a:xfrm>
        <a:custGeom>
          <a:avLst/>
          <a:gdLst/>
          <a:ahLst/>
          <a:cxnLst/>
          <a:rect l="0" t="0" r="0" b="0"/>
          <a:pathLst>
            <a:path>
              <a:moveTo>
                <a:pt x="169219" y="0"/>
              </a:moveTo>
              <a:lnTo>
                <a:pt x="169219" y="1319914"/>
              </a:lnTo>
              <a:lnTo>
                <a:pt x="0" y="131991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D47D8-D4DC-45EC-B3AA-990E509AA298}">
      <dsp:nvSpPr>
        <dsp:cNvPr id="0" name=""/>
        <dsp:cNvSpPr/>
      </dsp:nvSpPr>
      <dsp:spPr>
        <a:xfrm>
          <a:off x="1823466" y="1368100"/>
          <a:ext cx="169219" cy="518940"/>
        </a:xfrm>
        <a:custGeom>
          <a:avLst/>
          <a:gdLst/>
          <a:ahLst/>
          <a:cxnLst/>
          <a:rect l="0" t="0" r="0" b="0"/>
          <a:pathLst>
            <a:path>
              <a:moveTo>
                <a:pt x="169219" y="0"/>
              </a:moveTo>
              <a:lnTo>
                <a:pt x="169219" y="518940"/>
              </a:lnTo>
              <a:lnTo>
                <a:pt x="0" y="51894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917BD-7ADE-43BF-BBB1-7B5FCEC0CF15}">
      <dsp:nvSpPr>
        <dsp:cNvPr id="0" name=""/>
        <dsp:cNvSpPr/>
      </dsp:nvSpPr>
      <dsp:spPr>
        <a:xfrm>
          <a:off x="1541433" y="567126"/>
          <a:ext cx="2047559" cy="236907"/>
        </a:xfrm>
        <a:custGeom>
          <a:avLst/>
          <a:gdLst/>
          <a:ahLst/>
          <a:cxnLst/>
          <a:rect l="0" t="0" r="0" b="0"/>
          <a:pathLst>
            <a:path>
              <a:moveTo>
                <a:pt x="2047559" y="0"/>
              </a:moveTo>
              <a:lnTo>
                <a:pt x="2047559" y="118453"/>
              </a:lnTo>
              <a:lnTo>
                <a:pt x="0" y="118453"/>
              </a:lnTo>
              <a:lnTo>
                <a:pt x="0" y="2369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BFFD1-5A59-4E24-8BCB-DF5C18A01A2B}">
      <dsp:nvSpPr>
        <dsp:cNvPr id="0" name=""/>
        <dsp:cNvSpPr/>
      </dsp:nvSpPr>
      <dsp:spPr>
        <a:xfrm>
          <a:off x="3024927" y="3060"/>
          <a:ext cx="1128132" cy="564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/>
              <a:cs typeface="Arial"/>
            </a:rPr>
            <a:t>Контент</a:t>
          </a:r>
          <a:endParaRPr lang="ru-RU" sz="1000" b="1" kern="1200" dirty="0">
            <a:latin typeface="Arial"/>
            <a:cs typeface="Arial"/>
          </a:endParaRPr>
        </a:p>
      </dsp:txBody>
      <dsp:txXfrm>
        <a:off x="3024927" y="3060"/>
        <a:ext cx="1128132" cy="564066"/>
      </dsp:txXfrm>
    </dsp:sp>
    <dsp:sp modelId="{7D81063B-109F-45C4-9DBA-2CEDF77BC961}">
      <dsp:nvSpPr>
        <dsp:cNvPr id="0" name=""/>
        <dsp:cNvSpPr/>
      </dsp:nvSpPr>
      <dsp:spPr>
        <a:xfrm>
          <a:off x="977367" y="804034"/>
          <a:ext cx="1128132" cy="564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latin typeface="Arial"/>
              <a:cs typeface="Arial"/>
            </a:rPr>
            <a:t>Символьная информация</a:t>
          </a:r>
        </a:p>
      </dsp:txBody>
      <dsp:txXfrm>
        <a:off x="977367" y="804034"/>
        <a:ext cx="1128132" cy="564066"/>
      </dsp:txXfrm>
    </dsp:sp>
    <dsp:sp modelId="{9B9EBCDD-D76E-4526-826F-4529A34DF7AB}">
      <dsp:nvSpPr>
        <dsp:cNvPr id="0" name=""/>
        <dsp:cNvSpPr/>
      </dsp:nvSpPr>
      <dsp:spPr>
        <a:xfrm>
          <a:off x="695334" y="1605008"/>
          <a:ext cx="1128132" cy="564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/>
              <a:cs typeface="Arial"/>
            </a:rPr>
            <a:t>Текст</a:t>
          </a:r>
        </a:p>
      </dsp:txBody>
      <dsp:txXfrm>
        <a:off x="695334" y="1605008"/>
        <a:ext cx="1128132" cy="564066"/>
      </dsp:txXfrm>
    </dsp:sp>
    <dsp:sp modelId="{BD8E22CE-E8F1-4A96-976C-8D19869A6EAC}">
      <dsp:nvSpPr>
        <dsp:cNvPr id="0" name=""/>
        <dsp:cNvSpPr/>
      </dsp:nvSpPr>
      <dsp:spPr>
        <a:xfrm>
          <a:off x="695334" y="2405982"/>
          <a:ext cx="1128132" cy="564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/>
              <a:cs typeface="Arial"/>
            </a:rPr>
            <a:t>Числовые данные</a:t>
          </a:r>
        </a:p>
      </dsp:txBody>
      <dsp:txXfrm>
        <a:off x="695334" y="2405982"/>
        <a:ext cx="1128132" cy="564066"/>
      </dsp:txXfrm>
    </dsp:sp>
    <dsp:sp modelId="{B7BBC7AA-229A-487D-910B-25AB223C181F}">
      <dsp:nvSpPr>
        <dsp:cNvPr id="0" name=""/>
        <dsp:cNvSpPr/>
      </dsp:nvSpPr>
      <dsp:spPr>
        <a:xfrm>
          <a:off x="3024927" y="804034"/>
          <a:ext cx="1128132" cy="564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latin typeface="Arial"/>
              <a:cs typeface="Arial"/>
            </a:rPr>
            <a:t>Визуальный ряд</a:t>
          </a:r>
        </a:p>
      </dsp:txBody>
      <dsp:txXfrm>
        <a:off x="3024927" y="804034"/>
        <a:ext cx="1128132" cy="564066"/>
      </dsp:txXfrm>
    </dsp:sp>
    <dsp:sp modelId="{FBC76559-DCD8-40AD-B0C0-BFC0A2B2804F}">
      <dsp:nvSpPr>
        <dsp:cNvPr id="0" name=""/>
        <dsp:cNvSpPr/>
      </dsp:nvSpPr>
      <dsp:spPr>
        <a:xfrm>
          <a:off x="2342407" y="1605008"/>
          <a:ext cx="1128132" cy="564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/>
              <a:cs typeface="Arial"/>
            </a:rPr>
            <a:t>Реалистический</a:t>
          </a:r>
        </a:p>
      </dsp:txBody>
      <dsp:txXfrm>
        <a:off x="2342407" y="1605008"/>
        <a:ext cx="1128132" cy="564066"/>
      </dsp:txXfrm>
    </dsp:sp>
    <dsp:sp modelId="{9C672693-A66D-4474-8E6D-B8A3417D46B6}">
      <dsp:nvSpPr>
        <dsp:cNvPr id="0" name=""/>
        <dsp:cNvSpPr/>
      </dsp:nvSpPr>
      <dsp:spPr>
        <a:xfrm>
          <a:off x="2060374" y="2405982"/>
          <a:ext cx="1128132" cy="564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/>
              <a:cs typeface="Arial"/>
            </a:rPr>
            <a:t>Статический</a:t>
          </a:r>
        </a:p>
      </dsp:txBody>
      <dsp:txXfrm>
        <a:off x="2060374" y="2405982"/>
        <a:ext cx="1128132" cy="564066"/>
      </dsp:txXfrm>
    </dsp:sp>
    <dsp:sp modelId="{040F9E05-3333-4A34-92B7-FC88252651F5}">
      <dsp:nvSpPr>
        <dsp:cNvPr id="0" name=""/>
        <dsp:cNvSpPr/>
      </dsp:nvSpPr>
      <dsp:spPr>
        <a:xfrm>
          <a:off x="2060374" y="3206956"/>
          <a:ext cx="1128132" cy="564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/>
              <a:cs typeface="Arial"/>
            </a:rPr>
            <a:t>Динамический</a:t>
          </a:r>
        </a:p>
      </dsp:txBody>
      <dsp:txXfrm>
        <a:off x="2060374" y="3206956"/>
        <a:ext cx="1128132" cy="564066"/>
      </dsp:txXfrm>
    </dsp:sp>
    <dsp:sp modelId="{02160DB6-CBF3-4A14-9390-79471F08240A}">
      <dsp:nvSpPr>
        <dsp:cNvPr id="0" name=""/>
        <dsp:cNvSpPr/>
      </dsp:nvSpPr>
      <dsp:spPr>
        <a:xfrm>
          <a:off x="3707447" y="1605008"/>
          <a:ext cx="1128132" cy="564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/>
              <a:cs typeface="Arial"/>
            </a:rPr>
            <a:t>Синтезированный</a:t>
          </a:r>
        </a:p>
      </dsp:txBody>
      <dsp:txXfrm>
        <a:off x="3707447" y="1605008"/>
        <a:ext cx="1128132" cy="564066"/>
      </dsp:txXfrm>
    </dsp:sp>
    <dsp:sp modelId="{25071457-09CD-4D4B-8333-7D092104EFC4}">
      <dsp:nvSpPr>
        <dsp:cNvPr id="0" name=""/>
        <dsp:cNvSpPr/>
      </dsp:nvSpPr>
      <dsp:spPr>
        <a:xfrm>
          <a:off x="3989480" y="2405982"/>
          <a:ext cx="1128132" cy="564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/>
              <a:cs typeface="Arial"/>
            </a:rPr>
            <a:t>Статический</a:t>
          </a:r>
        </a:p>
      </dsp:txBody>
      <dsp:txXfrm>
        <a:off x="3989480" y="2405982"/>
        <a:ext cx="1128132" cy="564066"/>
      </dsp:txXfrm>
    </dsp:sp>
    <dsp:sp modelId="{C121BC4C-83AE-402C-890E-31EB038D7D7F}">
      <dsp:nvSpPr>
        <dsp:cNvPr id="0" name=""/>
        <dsp:cNvSpPr/>
      </dsp:nvSpPr>
      <dsp:spPr>
        <a:xfrm>
          <a:off x="3989480" y="3206956"/>
          <a:ext cx="1128132" cy="564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/>
              <a:cs typeface="Arial"/>
            </a:rPr>
            <a:t>Динамический</a:t>
          </a:r>
        </a:p>
      </dsp:txBody>
      <dsp:txXfrm>
        <a:off x="3989480" y="3206956"/>
        <a:ext cx="1128132" cy="564066"/>
      </dsp:txXfrm>
    </dsp:sp>
    <dsp:sp modelId="{9328D963-7763-45F4-BCD6-AE7DD7AD655A}">
      <dsp:nvSpPr>
        <dsp:cNvPr id="0" name=""/>
        <dsp:cNvSpPr/>
      </dsp:nvSpPr>
      <dsp:spPr>
        <a:xfrm>
          <a:off x="5072487" y="804034"/>
          <a:ext cx="1128132" cy="564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latin typeface="Arial"/>
              <a:cs typeface="Arial"/>
            </a:rPr>
            <a:t>Звуковой ряд</a:t>
          </a:r>
        </a:p>
      </dsp:txBody>
      <dsp:txXfrm>
        <a:off x="5072487" y="804034"/>
        <a:ext cx="1128132" cy="564066"/>
      </dsp:txXfrm>
    </dsp:sp>
    <dsp:sp modelId="{43EA96B5-D522-43DE-8A48-A092C6D24927}">
      <dsp:nvSpPr>
        <dsp:cNvPr id="0" name=""/>
        <dsp:cNvSpPr/>
      </dsp:nvSpPr>
      <dsp:spPr>
        <a:xfrm>
          <a:off x="5354520" y="1605008"/>
          <a:ext cx="1128132" cy="564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/>
              <a:cs typeface="Arial"/>
            </a:rPr>
            <a:t>Реалистический</a:t>
          </a:r>
        </a:p>
      </dsp:txBody>
      <dsp:txXfrm>
        <a:off x="5354520" y="1605008"/>
        <a:ext cx="1128132" cy="564066"/>
      </dsp:txXfrm>
    </dsp:sp>
    <dsp:sp modelId="{5D969631-1065-4A28-9409-F55CA3BC0943}">
      <dsp:nvSpPr>
        <dsp:cNvPr id="0" name=""/>
        <dsp:cNvSpPr/>
      </dsp:nvSpPr>
      <dsp:spPr>
        <a:xfrm>
          <a:off x="5354520" y="2405982"/>
          <a:ext cx="1128132" cy="564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/>
              <a:cs typeface="Arial"/>
            </a:rPr>
            <a:t>Синтезированный</a:t>
          </a:r>
        </a:p>
      </dsp:txBody>
      <dsp:txXfrm>
        <a:off x="5354520" y="2405982"/>
        <a:ext cx="1128132" cy="564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C8CFB-2888-4F03-BB8D-005C7532201A}">
      <dsp:nvSpPr>
        <dsp:cNvPr id="0" name=""/>
        <dsp:cNvSpPr/>
      </dsp:nvSpPr>
      <dsp:spPr>
        <a:xfrm>
          <a:off x="3938072" y="2281161"/>
          <a:ext cx="3451087" cy="415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864"/>
              </a:lnTo>
              <a:lnTo>
                <a:pt x="3451087" y="288864"/>
              </a:lnTo>
              <a:lnTo>
                <a:pt x="3451087" y="4158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AC735-D256-4D8E-A50A-D649AA6120C4}">
      <dsp:nvSpPr>
        <dsp:cNvPr id="0" name=""/>
        <dsp:cNvSpPr/>
      </dsp:nvSpPr>
      <dsp:spPr>
        <a:xfrm>
          <a:off x="3938072" y="2281161"/>
          <a:ext cx="1775833" cy="415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864"/>
              </a:lnTo>
              <a:lnTo>
                <a:pt x="1775833" y="288864"/>
              </a:lnTo>
              <a:lnTo>
                <a:pt x="1775833" y="4158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846C5-66D4-467F-B907-56BF32F429E6}">
      <dsp:nvSpPr>
        <dsp:cNvPr id="0" name=""/>
        <dsp:cNvSpPr/>
      </dsp:nvSpPr>
      <dsp:spPr>
        <a:xfrm>
          <a:off x="3938072" y="2281161"/>
          <a:ext cx="100579" cy="415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864"/>
              </a:lnTo>
              <a:lnTo>
                <a:pt x="100579" y="288864"/>
              </a:lnTo>
              <a:lnTo>
                <a:pt x="100579" y="4158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E61C4-6026-4EF8-9D0E-98814D0E4A99}">
      <dsp:nvSpPr>
        <dsp:cNvPr id="0" name=""/>
        <dsp:cNvSpPr/>
      </dsp:nvSpPr>
      <dsp:spPr>
        <a:xfrm>
          <a:off x="2363398" y="2281161"/>
          <a:ext cx="1574674" cy="415841"/>
        </a:xfrm>
        <a:custGeom>
          <a:avLst/>
          <a:gdLst/>
          <a:ahLst/>
          <a:cxnLst/>
          <a:rect l="0" t="0" r="0" b="0"/>
          <a:pathLst>
            <a:path>
              <a:moveTo>
                <a:pt x="1574674" y="0"/>
              </a:moveTo>
              <a:lnTo>
                <a:pt x="1574674" y="288864"/>
              </a:lnTo>
              <a:lnTo>
                <a:pt x="0" y="288864"/>
              </a:lnTo>
              <a:lnTo>
                <a:pt x="0" y="4158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955F5-4419-4916-828E-044F501D8458}">
      <dsp:nvSpPr>
        <dsp:cNvPr id="0" name=""/>
        <dsp:cNvSpPr/>
      </dsp:nvSpPr>
      <dsp:spPr>
        <a:xfrm>
          <a:off x="688144" y="2281161"/>
          <a:ext cx="3249928" cy="415841"/>
        </a:xfrm>
        <a:custGeom>
          <a:avLst/>
          <a:gdLst/>
          <a:ahLst/>
          <a:cxnLst/>
          <a:rect l="0" t="0" r="0" b="0"/>
          <a:pathLst>
            <a:path>
              <a:moveTo>
                <a:pt x="3249928" y="0"/>
              </a:moveTo>
              <a:lnTo>
                <a:pt x="3249928" y="288864"/>
              </a:lnTo>
              <a:lnTo>
                <a:pt x="0" y="288864"/>
              </a:lnTo>
              <a:lnTo>
                <a:pt x="0" y="4158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91080-9FE2-437E-A75E-BE9E06F80FF9}">
      <dsp:nvSpPr>
        <dsp:cNvPr id="0" name=""/>
        <dsp:cNvSpPr/>
      </dsp:nvSpPr>
      <dsp:spPr>
        <a:xfrm>
          <a:off x="2462308" y="1207863"/>
          <a:ext cx="2951529" cy="1073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98E4F-293F-434D-9600-92369ABC0D5B}">
      <dsp:nvSpPr>
        <dsp:cNvPr id="0" name=""/>
        <dsp:cNvSpPr/>
      </dsp:nvSpPr>
      <dsp:spPr>
        <a:xfrm>
          <a:off x="2614603" y="1352544"/>
          <a:ext cx="2951529" cy="1073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ЭОР</a:t>
          </a:r>
          <a:endParaRPr lang="ru-RU" sz="4800" b="1" kern="1200" dirty="0"/>
        </a:p>
      </dsp:txBody>
      <dsp:txXfrm>
        <a:off x="2646039" y="1383980"/>
        <a:ext cx="2888657" cy="1010425"/>
      </dsp:txXfrm>
    </dsp:sp>
    <dsp:sp modelId="{1999FF75-0C6B-4651-9EAB-7913109AC510}">
      <dsp:nvSpPr>
        <dsp:cNvPr id="0" name=""/>
        <dsp:cNvSpPr/>
      </dsp:nvSpPr>
      <dsp:spPr>
        <a:xfrm>
          <a:off x="2812" y="2697002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CD232-07E4-4C0E-8B3F-1C70A3371971}">
      <dsp:nvSpPr>
        <dsp:cNvPr id="0" name=""/>
        <dsp:cNvSpPr/>
      </dsp:nvSpPr>
      <dsp:spPr>
        <a:xfrm>
          <a:off x="155108" y="2841683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Электронные приложения к учебникам</a:t>
          </a:r>
          <a:endParaRPr lang="ru-RU" sz="1200" kern="1200" dirty="0"/>
        </a:p>
      </dsp:txBody>
      <dsp:txXfrm>
        <a:off x="180600" y="2867175"/>
        <a:ext cx="1319678" cy="819386"/>
      </dsp:txXfrm>
    </dsp:sp>
    <dsp:sp modelId="{86B8BC22-AA56-47F4-AAD3-C4EE6E35D36F}">
      <dsp:nvSpPr>
        <dsp:cNvPr id="0" name=""/>
        <dsp:cNvSpPr/>
      </dsp:nvSpPr>
      <dsp:spPr>
        <a:xfrm>
          <a:off x="1678066" y="2697002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024DF-A7B8-41BC-A0C8-0916F4DA6C0E}">
      <dsp:nvSpPr>
        <dsp:cNvPr id="0" name=""/>
        <dsp:cNvSpPr/>
      </dsp:nvSpPr>
      <dsp:spPr>
        <a:xfrm>
          <a:off x="1830362" y="2841683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Ресурсы федеральных образовательных порталов</a:t>
          </a:r>
          <a:endParaRPr lang="ru-RU" sz="1200" kern="1200" dirty="0"/>
        </a:p>
      </dsp:txBody>
      <dsp:txXfrm>
        <a:off x="1855854" y="2867175"/>
        <a:ext cx="1319678" cy="819386"/>
      </dsp:txXfrm>
    </dsp:sp>
    <dsp:sp modelId="{C51141FB-E3B0-40C4-91C5-5AA95450EC7D}">
      <dsp:nvSpPr>
        <dsp:cNvPr id="0" name=""/>
        <dsp:cNvSpPr/>
      </dsp:nvSpPr>
      <dsp:spPr>
        <a:xfrm>
          <a:off x="3353320" y="2697002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C22DF-96CA-4D8C-837E-A38BA710879D}">
      <dsp:nvSpPr>
        <dsp:cNvPr id="0" name=""/>
        <dsp:cNvSpPr/>
      </dsp:nvSpPr>
      <dsp:spPr>
        <a:xfrm>
          <a:off x="3505616" y="2841683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Электронные учебные издания</a:t>
          </a:r>
          <a:endParaRPr lang="ru-RU" sz="1200" kern="1200" dirty="0"/>
        </a:p>
      </dsp:txBody>
      <dsp:txXfrm>
        <a:off x="3531108" y="2867175"/>
        <a:ext cx="1319678" cy="819386"/>
      </dsp:txXfrm>
    </dsp:sp>
    <dsp:sp modelId="{9658C1E0-8E24-4891-97EA-77FB04FFFE6E}">
      <dsp:nvSpPr>
        <dsp:cNvPr id="0" name=""/>
        <dsp:cNvSpPr/>
      </dsp:nvSpPr>
      <dsp:spPr>
        <a:xfrm>
          <a:off x="5028574" y="2697002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7B578-D083-4346-AE67-E5DCA7D34DCB}">
      <dsp:nvSpPr>
        <dsp:cNvPr id="0" name=""/>
        <dsp:cNvSpPr/>
      </dsp:nvSpPr>
      <dsp:spPr>
        <a:xfrm>
          <a:off x="5180870" y="2841683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Собственные разработки</a:t>
          </a:r>
          <a:endParaRPr lang="ru-RU" sz="1200" kern="1200" dirty="0"/>
        </a:p>
      </dsp:txBody>
      <dsp:txXfrm>
        <a:off x="5206362" y="2867175"/>
        <a:ext cx="1319678" cy="819386"/>
      </dsp:txXfrm>
    </dsp:sp>
    <dsp:sp modelId="{18A3FFCE-A337-4F50-8C6F-0B128102F471}">
      <dsp:nvSpPr>
        <dsp:cNvPr id="0" name=""/>
        <dsp:cNvSpPr/>
      </dsp:nvSpPr>
      <dsp:spPr>
        <a:xfrm>
          <a:off x="6703828" y="2697002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193D7-66A4-4EA7-B830-E4C112E5E5DF}">
      <dsp:nvSpPr>
        <dsp:cNvPr id="0" name=""/>
        <dsp:cNvSpPr/>
      </dsp:nvSpPr>
      <dsp:spPr>
        <a:xfrm>
          <a:off x="6856124" y="2841683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Интернет-ресурсы (</a:t>
          </a:r>
          <a:r>
            <a:rPr lang="ru-RU" sz="1200" kern="1200" dirty="0" err="1" smtClean="0"/>
            <a:t>онлайн-инструменты</a:t>
          </a:r>
          <a:r>
            <a:rPr lang="ru-RU" sz="1200" kern="1200" dirty="0" smtClean="0"/>
            <a:t>, СПО, прочее)</a:t>
          </a:r>
          <a:endParaRPr lang="ru-RU" sz="1200" kern="1200" dirty="0"/>
        </a:p>
      </dsp:txBody>
      <dsp:txXfrm>
        <a:off x="6881616" y="2867175"/>
        <a:ext cx="1319678" cy="819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2783869-79FE-4290-AAA6-06BF47BE488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D9672A3-C4A8-41F3-8C7F-3D4F7698F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3869-79FE-4290-AAA6-06BF47BE488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72A3-C4A8-41F3-8C7F-3D4F7698F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3869-79FE-4290-AAA6-06BF47BE488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72A3-C4A8-41F3-8C7F-3D4F7698F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3869-79FE-4290-AAA6-06BF47BE488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72A3-C4A8-41F3-8C7F-3D4F7698F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2783869-79FE-4290-AAA6-06BF47BE488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D9672A3-C4A8-41F3-8C7F-3D4F7698F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3869-79FE-4290-AAA6-06BF47BE488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72A3-C4A8-41F3-8C7F-3D4F7698F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3869-79FE-4290-AAA6-06BF47BE488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72A3-C4A8-41F3-8C7F-3D4F7698F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3869-79FE-4290-AAA6-06BF47BE488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72A3-C4A8-41F3-8C7F-3D4F7698F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3869-79FE-4290-AAA6-06BF47BE488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72A3-C4A8-41F3-8C7F-3D4F7698F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3869-79FE-4290-AAA6-06BF47BE488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72A3-C4A8-41F3-8C7F-3D4F7698F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3869-79FE-4290-AAA6-06BF47BE488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72A3-C4A8-41F3-8C7F-3D4F7698F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783869-79FE-4290-AAA6-06BF47BE4886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9672A3-C4A8-41F3-8C7F-3D4F7698F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rtalnano.ru/" TargetMode="External"/><Relationship Id="rId3" Type="http://schemas.openxmlformats.org/officeDocument/2006/relationships/hyperlink" Target="http://school-collection.edu.ru/" TargetMode="External"/><Relationship Id="rId7" Type="http://schemas.openxmlformats.org/officeDocument/2006/relationships/hyperlink" Target="http://www.ict.edu.ru/" TargetMode="External"/><Relationship Id="rId2" Type="http://schemas.openxmlformats.org/officeDocument/2006/relationships/hyperlink" Target="http://window.edu.ru/library?p_rubr=2.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.ru/" TargetMode="External"/><Relationship Id="rId5" Type="http://schemas.openxmlformats.org/officeDocument/2006/relationships/hyperlink" Target="http://www.school.edu.ru/default.asp" TargetMode="External"/><Relationship Id="rId4" Type="http://schemas.openxmlformats.org/officeDocument/2006/relationships/hyperlink" Target="http://fcior.edu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lyaksa.net/" TargetMode="External"/><Relationship Id="rId13" Type="http://schemas.openxmlformats.org/officeDocument/2006/relationships/hyperlink" Target="http://kpolyakov.narod.ru/" TargetMode="External"/><Relationship Id="rId3" Type="http://schemas.openxmlformats.org/officeDocument/2006/relationships/hyperlink" Target="http://rain.ifmo.ru/cat/view.php" TargetMode="External"/><Relationship Id="rId7" Type="http://schemas.openxmlformats.org/officeDocument/2006/relationships/hyperlink" Target="http://syrtsovasv.narod.ru/ikt/" TargetMode="External"/><Relationship Id="rId12" Type="http://schemas.openxmlformats.org/officeDocument/2006/relationships/hyperlink" Target="http://www.botik.ru/~robot/" TargetMode="External"/><Relationship Id="rId2" Type="http://schemas.openxmlformats.org/officeDocument/2006/relationships/hyperlink" Target="http://www.computer-museum.ru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foshkola.info/" TargetMode="External"/><Relationship Id="rId11" Type="http://schemas.openxmlformats.org/officeDocument/2006/relationships/hyperlink" Target="http://algorithm.narod.ru/" TargetMode="External"/><Relationship Id="rId5" Type="http://schemas.openxmlformats.org/officeDocument/2006/relationships/hyperlink" Target="http://ips.ifmo.ru/main/welcome/index.html" TargetMode="External"/><Relationship Id="rId15" Type="http://schemas.openxmlformats.org/officeDocument/2006/relationships/hyperlink" Target="http://comp-science.narod.ru/" TargetMode="External"/><Relationship Id="rId10" Type="http://schemas.openxmlformats.org/officeDocument/2006/relationships/hyperlink" Target="http://www.mathprog.narod.ru/" TargetMode="External"/><Relationship Id="rId4" Type="http://schemas.openxmlformats.org/officeDocument/2006/relationships/hyperlink" Target="http://acm.timus.ru/" TargetMode="External"/><Relationship Id="rId9" Type="http://schemas.openxmlformats.org/officeDocument/2006/relationships/hyperlink" Target="http://kompas.ru/" TargetMode="External"/><Relationship Id="rId14" Type="http://schemas.openxmlformats.org/officeDocument/2006/relationships/hyperlink" Target="http://www.g6prog.narod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vizumc.blogspot.com/2011/05/blog-post_26.html" TargetMode="External"/><Relationship Id="rId3" Type="http://schemas.openxmlformats.org/officeDocument/2006/relationships/hyperlink" Target="http://vizumc.blogspot.com/2010/01/blog-post_16.html" TargetMode="External"/><Relationship Id="rId7" Type="http://schemas.openxmlformats.org/officeDocument/2006/relationships/hyperlink" Target="http://vizumc.blogspot.com/2009/12/blog-post.html" TargetMode="External"/><Relationship Id="rId2" Type="http://schemas.openxmlformats.org/officeDocument/2006/relationships/hyperlink" Target="http://vizumc.blogspot.com/2010/01/blog-post_2295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vizumc.blogspot.com/2010/01/blog-post_6821.html" TargetMode="External"/><Relationship Id="rId11" Type="http://schemas.openxmlformats.org/officeDocument/2006/relationships/hyperlink" Target="http://vizumc.blogspot.com/2012/02/learningappsorg.html" TargetMode="External"/><Relationship Id="rId5" Type="http://schemas.openxmlformats.org/officeDocument/2006/relationships/hyperlink" Target="http://vizumc.blogspot.com/2011/02/blog-post.html" TargetMode="External"/><Relationship Id="rId10" Type="http://schemas.openxmlformats.org/officeDocument/2006/relationships/hyperlink" Target="http://vizumc.blogspot.com/2012/02/blog-post.html" TargetMode="External"/><Relationship Id="rId4" Type="http://schemas.openxmlformats.org/officeDocument/2006/relationships/hyperlink" Target="http://vizumc.blogspot.com/2010/01/blog-post.html" TargetMode="External"/><Relationship Id="rId9" Type="http://schemas.openxmlformats.org/officeDocument/2006/relationships/hyperlink" Target="http://vizumc.blogspot.com/2011/05/blog-post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asyquizzy.ru/" TargetMode="External"/><Relationship Id="rId7" Type="http://schemas.openxmlformats.org/officeDocument/2006/relationships/image" Target="../media/image26.jpeg"/><Relationship Id="rId2" Type="http://schemas.openxmlformats.org/officeDocument/2006/relationships/hyperlink" Target="http://mytest.klyaksa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www.sameshow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40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orhelp.ru/" TargetMode="External"/><Relationship Id="rId2" Type="http://schemas.openxmlformats.org/officeDocument/2006/relationships/hyperlink" Target="http://eor-np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du.1c.ru/eor14/" TargetMode="External"/><Relationship Id="rId4" Type="http://schemas.openxmlformats.org/officeDocument/2006/relationships/hyperlink" Target="http://www.na5plus.r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latin typeface="Cambria" pitchFamily="18" charset="0"/>
              </a:rPr>
              <a:t>akulll@mail.ru</a:t>
            </a:r>
            <a:endParaRPr lang="ru-RU" b="1" dirty="0" smtClean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71414"/>
            <a:ext cx="7215238" cy="235745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200" b="1" dirty="0" smtClean="0">
                <a:latin typeface="Cambria" pitchFamily="18" charset="0"/>
              </a:rPr>
              <a:t>Электронные образовательные ресурсы для курса информатики в 5-9 классах</a:t>
            </a:r>
          </a:p>
          <a:p>
            <a:pPr algn="ctr"/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142976" y="3714752"/>
            <a:ext cx="6715125" cy="12144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Босова Людмила Леонидовна,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доктор педагогических наук, Заслуженный учитель РФ,</a:t>
            </a:r>
            <a:b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лауреат премии Правительства РФ в области образования, </a:t>
            </a:r>
            <a:b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автор УМК по информатике для основной школы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1" name="Picture 2" descr="https://encrypted-tbn0.gstatic.com/images?q=tbn:ANd9GcRF60tOXfcOREdL3Rn6_ysGvDFkVej4grl_bia2fiLL5GiE9X3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00100" y="1714488"/>
            <a:ext cx="1928826" cy="1413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Потребности учебного процесса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lvl="0"/>
            <a:r>
              <a:rPr lang="ru-RU" sz="3000" dirty="0" smtClean="0"/>
              <a:t>Набор ресурсов динамического реалистического (видеоматериалы) и синтезированного (анимации, анимационные модели) визуального ряда со звуком:</a:t>
            </a:r>
          </a:p>
          <a:p>
            <a:pPr lvl="1"/>
            <a:r>
              <a:rPr lang="ru-RU" sz="2600" dirty="0" smtClean="0">
                <a:solidFill>
                  <a:schemeClr val="tx1"/>
                </a:solidFill>
              </a:rPr>
              <a:t>видеосюжеты из истории развития информатики и вычислительной техники;</a:t>
            </a:r>
          </a:p>
          <a:p>
            <a:pPr lvl="1"/>
            <a:r>
              <a:rPr lang="ru-RU" sz="2600" dirty="0" smtClean="0">
                <a:solidFill>
                  <a:schemeClr val="tx1"/>
                </a:solidFill>
              </a:rPr>
              <a:t>видеосюжеты о современной электронной промышленности;  </a:t>
            </a:r>
          </a:p>
          <a:p>
            <a:pPr lvl="1"/>
            <a:r>
              <a:rPr lang="ru-RU" sz="2600" dirty="0" smtClean="0">
                <a:solidFill>
                  <a:schemeClr val="tx1"/>
                </a:solidFill>
              </a:rPr>
              <a:t>анимации, иллюстрирующие внутреннее строение  различных информационных систем,  моделирующих (имитирующих) на экране компьютера объекты, процессы и явления, изучаемые во всех основных разделах  курса информатики.</a:t>
            </a:r>
          </a:p>
          <a:p>
            <a:pPr lvl="1"/>
            <a:r>
              <a:rPr lang="ru-RU" sz="2600" dirty="0" smtClean="0">
                <a:solidFill>
                  <a:schemeClr val="tx1"/>
                </a:solidFill>
              </a:rPr>
              <a:t>модели, позволяющие исследовать изучаемые объекты, процессы и явления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Потребности учебного процесса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786874" cy="513875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200" dirty="0" smtClean="0"/>
              <a:t>Комплекс виртуальных лабораторий по </a:t>
            </a:r>
            <a:r>
              <a:rPr lang="ru-RU" sz="2200" dirty="0" err="1" smtClean="0"/>
              <a:t>алгоритмике</a:t>
            </a:r>
            <a:r>
              <a:rPr lang="ru-RU" sz="2200" dirty="0" smtClean="0"/>
              <a:t> </a:t>
            </a:r>
          </a:p>
          <a:p>
            <a:r>
              <a:rPr lang="ru-RU" sz="2200" dirty="0" smtClean="0"/>
              <a:t>Практикум по решению задач  (комплект интерактивных задачников)</a:t>
            </a:r>
          </a:p>
          <a:p>
            <a:r>
              <a:rPr lang="ru-RU" sz="2200" dirty="0" smtClean="0"/>
              <a:t>Практикум по программированию </a:t>
            </a:r>
          </a:p>
          <a:p>
            <a:r>
              <a:rPr lang="ru-RU" sz="2200" dirty="0" smtClean="0"/>
              <a:t>Обучающие среды,  специально разработанные для формирования у школьников основных пользовательских навыков в области операционных систем, технологий создания и обработки текстовой, числовой, графической, звуковой, видео и мультимедийной информации. </a:t>
            </a:r>
          </a:p>
          <a:p>
            <a:pPr lvl="0"/>
            <a:r>
              <a:rPr lang="ru-RU" sz="2200" dirty="0" smtClean="0"/>
              <a:t>Широкий спектр инструментов для создания информационных объектов</a:t>
            </a:r>
          </a:p>
          <a:p>
            <a:r>
              <a:rPr lang="ru-RU" sz="2200" dirty="0" smtClean="0"/>
              <a:t>Комплекты интерактивных контрольно-измерительных материалов, в том числе в формате государственной итоговой аттестации (ГИА) и единого государственного экзамена (ЕГЭ) по информатике.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Потребности учебного процесса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24114"/>
          </a:xfrm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ru-RU" dirty="0" smtClean="0"/>
              <a:t>Электронная библиотека по информатике, включающая: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библиотечку справочной литературы;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библиотечку литературы для дополнительного чтения;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библиотечку учителя информатики.</a:t>
            </a:r>
          </a:p>
        </p:txBody>
      </p:sp>
      <p:pic>
        <p:nvPicPr>
          <p:cNvPr id="50178" name="Picture 2" descr="видения,выражения,девушки,женщины,люди,мечтательность,эмо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2286016" cy="2286016"/>
          </a:xfrm>
          <a:prstGeom prst="rect">
            <a:avLst/>
          </a:prstGeom>
          <a:noFill/>
        </p:spPr>
      </p:pic>
      <p:pic>
        <p:nvPicPr>
          <p:cNvPr id="50180" name="Picture 4" descr="видения,выражения,люди,мечтательность,мужчины,размышления,эмоции,юнош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714752"/>
            <a:ext cx="2309807" cy="2309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В школе используются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Федеральные образовательные порталы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Единое окно доступа к образовательным ресурсам </a:t>
            </a:r>
            <a:r>
              <a:rPr lang="ru-RU" u="sng" dirty="0" smtClean="0">
                <a:hlinkClick r:id="rId2"/>
              </a:rPr>
              <a:t>http://window.edu.ru/</a:t>
            </a:r>
            <a:endParaRPr lang="ru-RU" dirty="0" smtClean="0"/>
          </a:p>
          <a:p>
            <a:r>
              <a:rPr lang="ru-RU" dirty="0" smtClean="0"/>
              <a:t>Единая коллекция цифровых образовательных ресурсов </a:t>
            </a:r>
            <a:r>
              <a:rPr lang="ru-RU" u="sng" dirty="0" smtClean="0">
                <a:hlinkClick r:id="rId3"/>
              </a:rPr>
              <a:t>http://sc.edu.ru/</a:t>
            </a:r>
            <a:endParaRPr lang="ru-RU" dirty="0" smtClean="0"/>
          </a:p>
          <a:p>
            <a:r>
              <a:rPr lang="ru-RU" dirty="0" smtClean="0"/>
              <a:t>Федеральный центр информационно-образовательных ресурсов </a:t>
            </a:r>
            <a:r>
              <a:rPr lang="ru-RU" u="sng" dirty="0" smtClean="0">
                <a:hlinkClick r:id="rId4"/>
              </a:rPr>
              <a:t>http://fcior.edu.ru/</a:t>
            </a:r>
            <a:endParaRPr lang="ru-RU" dirty="0" smtClean="0"/>
          </a:p>
          <a:p>
            <a:r>
              <a:rPr lang="ru-RU" dirty="0" smtClean="0"/>
              <a:t>Российский общеобразовательный портал </a:t>
            </a:r>
            <a:r>
              <a:rPr lang="ru-RU" u="sng" dirty="0" smtClean="0">
                <a:hlinkClick r:id="rId5"/>
              </a:rPr>
              <a:t>http://www.school.edu.ru/</a:t>
            </a:r>
            <a:endParaRPr lang="ru-RU" dirty="0" smtClean="0"/>
          </a:p>
          <a:p>
            <a:r>
              <a:rPr lang="ru-RU" dirty="0" smtClean="0"/>
              <a:t>Федеральный портал "Российское образование" </a:t>
            </a:r>
            <a:r>
              <a:rPr lang="ru-RU" u="sng" dirty="0" smtClean="0">
                <a:hlinkClick r:id="rId6"/>
              </a:rPr>
              <a:t>http://www.edu.ru/</a:t>
            </a:r>
            <a:endParaRPr lang="ru-RU" dirty="0" smtClean="0"/>
          </a:p>
          <a:p>
            <a:r>
              <a:rPr lang="ru-RU" dirty="0" smtClean="0"/>
              <a:t>Федеральный портал "Информационно-коммуникативные технологии в образовании" </a:t>
            </a:r>
            <a:r>
              <a:rPr lang="ru-RU" u="sng" dirty="0" smtClean="0">
                <a:hlinkClick r:id="rId7"/>
              </a:rPr>
              <a:t>http://www.ict.edu.ru/</a:t>
            </a:r>
            <a:endParaRPr lang="ru-RU" dirty="0" smtClean="0"/>
          </a:p>
          <a:p>
            <a:r>
              <a:rPr lang="ru-RU" dirty="0" smtClean="0"/>
              <a:t>Федеральный портал "</a:t>
            </a:r>
            <a:r>
              <a:rPr lang="ru-RU" dirty="0" err="1" smtClean="0"/>
              <a:t>Нанотехнологии</a:t>
            </a:r>
            <a:r>
              <a:rPr lang="ru-RU" dirty="0" smtClean="0"/>
              <a:t> и </a:t>
            </a:r>
            <a:r>
              <a:rPr lang="ru-RU" dirty="0" err="1" smtClean="0"/>
              <a:t>наноматериалы</a:t>
            </a:r>
            <a:r>
              <a:rPr lang="ru-RU" dirty="0" smtClean="0"/>
              <a:t>" </a:t>
            </a:r>
            <a:r>
              <a:rPr lang="ru-RU" u="sng" dirty="0" smtClean="0">
                <a:hlinkClick r:id="rId8"/>
              </a:rPr>
              <a:t> http://www.portalnano.ru/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Электронные учебные издания</a:t>
            </a:r>
            <a:endParaRPr lang="ru-RU" b="1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42988"/>
            <a:ext cx="83820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4" name="Picture 6" descr="1С:Школа. Информатика, 11 кл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929066"/>
            <a:ext cx="1905000" cy="1962150"/>
          </a:xfrm>
          <a:prstGeom prst="rect">
            <a:avLst/>
          </a:prstGeom>
          <a:noFill/>
        </p:spPr>
      </p:pic>
      <p:pic>
        <p:nvPicPr>
          <p:cNvPr id="48136" name="Picture 8" descr="1С:Школа. Информатика, 10 кл. (2-е изд., исправ. и доп.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 smtClean="0"/>
              <a:t>Методические копилки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72866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7838" y="2543175"/>
            <a:ext cx="20859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00372"/>
            <a:ext cx="6063916" cy="27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Подборки </a:t>
            </a:r>
            <a:r>
              <a:rPr lang="ru-RU" b="1" dirty="0" err="1" smtClean="0"/>
              <a:t>интернет-ресурсов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Виртуальный компьютерный музей  </a:t>
            </a:r>
            <a:r>
              <a:rPr lang="ru-RU" u="sng" dirty="0" smtClean="0">
                <a:hlinkClick r:id="rId2"/>
              </a:rPr>
              <a:t>http://www.computer-museum.ru/index.php</a:t>
            </a:r>
            <a:endParaRPr lang="ru-RU" dirty="0" smtClean="0"/>
          </a:p>
          <a:p>
            <a:r>
              <a:rPr lang="ru-RU" dirty="0" smtClean="0"/>
              <a:t>Дискретная математика: алгоритмы  </a:t>
            </a:r>
            <a:r>
              <a:rPr lang="ru-RU" u="sng" dirty="0" smtClean="0">
                <a:hlinkClick r:id="rId3"/>
              </a:rPr>
              <a:t>http://rain.ifmo.ru/cat/view.php</a:t>
            </a:r>
            <a:endParaRPr lang="ru-RU" dirty="0" smtClean="0"/>
          </a:p>
          <a:p>
            <a:r>
              <a:rPr lang="ru-RU" dirty="0" smtClean="0"/>
              <a:t>Задачи соревнований по спортивному программированию с проверяющей системой - </a:t>
            </a:r>
            <a:r>
              <a:rPr lang="ru-RU" dirty="0" err="1" smtClean="0"/>
              <a:t>Timus</a:t>
            </a:r>
            <a:r>
              <a:rPr lang="ru-RU" dirty="0" smtClean="0"/>
              <a:t> </a:t>
            </a:r>
            <a:r>
              <a:rPr lang="ru-RU" dirty="0" err="1" smtClean="0"/>
              <a:t>Online</a:t>
            </a:r>
            <a:r>
              <a:rPr lang="ru-RU" dirty="0" smtClean="0"/>
              <a:t> </a:t>
            </a:r>
            <a:r>
              <a:rPr lang="ru-RU" dirty="0" err="1" smtClean="0"/>
              <a:t>Judge</a:t>
            </a:r>
            <a:r>
              <a:rPr lang="ru-RU" dirty="0" smtClean="0"/>
              <a:t> </a:t>
            </a:r>
            <a:r>
              <a:rPr lang="ru-RU" u="sng" dirty="0" smtClean="0">
                <a:hlinkClick r:id="rId4"/>
              </a:rPr>
              <a:t> http://acm.timus.ru/</a:t>
            </a:r>
            <a:endParaRPr lang="ru-RU" dirty="0" smtClean="0"/>
          </a:p>
          <a:p>
            <a:r>
              <a:rPr lang="ru-RU" dirty="0" smtClean="0"/>
              <a:t>Интернет-школа информатики и программирования СПБГУ ИТМО  </a:t>
            </a:r>
            <a:r>
              <a:rPr lang="ru-RU" u="sng" dirty="0" smtClean="0">
                <a:hlinkClick r:id="rId5"/>
              </a:rPr>
              <a:t>http://ips.ifmo.ru/main/welcome/index.html</a:t>
            </a:r>
            <a:endParaRPr lang="ru-RU" dirty="0" smtClean="0"/>
          </a:p>
          <a:p>
            <a:r>
              <a:rPr lang="ru-RU" dirty="0" smtClean="0"/>
              <a:t>Информатика в школе </a:t>
            </a:r>
            <a:r>
              <a:rPr lang="ru-RU" u="sng" dirty="0" smtClean="0">
                <a:hlinkClick r:id="rId6"/>
              </a:rPr>
              <a:t> http://infoshkola.info/</a:t>
            </a:r>
            <a:endParaRPr lang="ru-RU" dirty="0" smtClean="0"/>
          </a:p>
          <a:p>
            <a:r>
              <a:rPr lang="ru-RU" dirty="0" smtClean="0"/>
              <a:t>Информатика на интерактивной доске: сайт учителя Сырцовой С.В.  </a:t>
            </a:r>
            <a:r>
              <a:rPr lang="ru-RU" u="sng" dirty="0" smtClean="0">
                <a:hlinkClick r:id="rId7"/>
              </a:rPr>
              <a:t>http://syrtsovasv.narod.ru/ikt/</a:t>
            </a:r>
            <a:endParaRPr lang="ru-RU" dirty="0" smtClean="0"/>
          </a:p>
          <a:p>
            <a:r>
              <a:rPr lang="ru-RU" dirty="0" err="1" smtClean="0"/>
              <a:t>Клякс@.нет</a:t>
            </a:r>
            <a:r>
              <a:rPr lang="ru-RU" dirty="0" smtClean="0"/>
              <a:t>. Информатика и ИКТ в школе  </a:t>
            </a:r>
            <a:r>
              <a:rPr lang="ru-RU" u="sng" dirty="0" smtClean="0">
                <a:hlinkClick r:id="rId8"/>
              </a:rPr>
              <a:t>http://www.klyaksa.net/</a:t>
            </a:r>
            <a:endParaRPr lang="ru-RU" dirty="0" smtClean="0"/>
          </a:p>
          <a:p>
            <a:r>
              <a:rPr lang="ru-RU" dirty="0" smtClean="0"/>
              <a:t>Компас - 3D </a:t>
            </a:r>
            <a:r>
              <a:rPr lang="ru-RU" u="sng" dirty="0" smtClean="0">
                <a:hlinkClick r:id="rId9"/>
              </a:rPr>
              <a:t>http://kompas.ru/</a:t>
            </a:r>
            <a:endParaRPr lang="ru-RU" dirty="0" smtClean="0"/>
          </a:p>
          <a:p>
            <a:r>
              <a:rPr lang="ru-RU" dirty="0" smtClean="0"/>
              <a:t>Математика и программирование </a:t>
            </a:r>
            <a:r>
              <a:rPr lang="ru-RU" u="sng" dirty="0" smtClean="0">
                <a:hlinkClick r:id="rId10"/>
              </a:rPr>
              <a:t> http://www.mathprog.narod.ru/</a:t>
            </a:r>
            <a:endParaRPr lang="ru-RU" dirty="0" smtClean="0"/>
          </a:p>
          <a:p>
            <a:r>
              <a:rPr lang="ru-RU" dirty="0" smtClean="0"/>
              <a:t>Некоторые математические алгоритмы  </a:t>
            </a:r>
            <a:r>
              <a:rPr lang="ru-RU" u="sng" dirty="0" smtClean="0">
                <a:hlinkClick r:id="rId11"/>
              </a:rPr>
              <a:t>http://algorithm.narod.ru/</a:t>
            </a:r>
            <a:endParaRPr lang="ru-RU" dirty="0" smtClean="0"/>
          </a:p>
          <a:p>
            <a:r>
              <a:rPr lang="ru-RU" dirty="0" smtClean="0"/>
              <a:t>НОУ "</a:t>
            </a:r>
            <a:r>
              <a:rPr lang="ru-RU" dirty="0" err="1" smtClean="0"/>
              <a:t>Роботландия</a:t>
            </a:r>
            <a:r>
              <a:rPr lang="ru-RU" dirty="0" smtClean="0"/>
              <a:t>"  </a:t>
            </a:r>
            <a:r>
              <a:rPr lang="ru-RU" u="sng" dirty="0" smtClean="0">
                <a:hlinkClick r:id="rId12"/>
              </a:rPr>
              <a:t>http://www.botik.ru/~robot/</a:t>
            </a:r>
            <a:endParaRPr lang="ru-RU" dirty="0" smtClean="0"/>
          </a:p>
          <a:p>
            <a:r>
              <a:rPr lang="ru-RU" dirty="0" smtClean="0"/>
              <a:t>Преподавание, наука и жизнь: сайт учителя информатики  </a:t>
            </a:r>
            <a:r>
              <a:rPr lang="ru-RU" u="sng" dirty="0" smtClean="0">
                <a:hlinkClick r:id="rId13"/>
              </a:rPr>
              <a:t>http://kpolyakov.narod.ru/</a:t>
            </a:r>
            <a:endParaRPr lang="ru-RU" dirty="0" smtClean="0"/>
          </a:p>
          <a:p>
            <a:r>
              <a:rPr lang="ru-RU" dirty="0" smtClean="0"/>
              <a:t>Разбор олимпиадных задач по информатике  </a:t>
            </a:r>
            <a:r>
              <a:rPr lang="ru-RU" u="sng" dirty="0" smtClean="0">
                <a:hlinkClick r:id="rId14"/>
              </a:rPr>
              <a:t>http://www.g6prog.narod.ru/</a:t>
            </a:r>
            <a:endParaRPr lang="ru-RU" dirty="0" smtClean="0"/>
          </a:p>
          <a:p>
            <a:r>
              <a:rPr lang="ru-RU" dirty="0" smtClean="0"/>
              <a:t>Учителям информатики и математики и их любознательным ученикам (дидактические материалы): сайт А.П.Шестакова  </a:t>
            </a:r>
            <a:r>
              <a:rPr lang="ru-RU" u="sng" dirty="0" smtClean="0">
                <a:hlinkClick r:id="rId15"/>
              </a:rPr>
              <a:t>http://comp-science.narod.ru/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СПО для курса  информатики</a:t>
            </a:r>
            <a:endParaRPr lang="ru-RU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6867542" cy="47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786190"/>
            <a:ext cx="3373183" cy="291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43314"/>
            <a:ext cx="3373183" cy="291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СПО для курса  информатики</a:t>
            </a:r>
            <a:endParaRPr lang="ru-RU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85860"/>
            <a:ext cx="65817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b="1" smtClean="0"/>
              <a:t>Без комментариев</a:t>
            </a:r>
          </a:p>
        </p:txBody>
      </p:sp>
      <p:pic>
        <p:nvPicPr>
          <p:cNvPr id="12291" name="Picture 3" descr="ученье-свет.6221.jpg"/>
          <p:cNvPicPr>
            <a:picLocks noChangeAspect="1"/>
          </p:cNvPicPr>
          <p:nvPr/>
        </p:nvPicPr>
        <p:blipFill>
          <a:blip r:embed="rId2"/>
          <a:srcRect l="-12257" r="-13597" b="-5968"/>
          <a:stretch>
            <a:fillRect/>
          </a:stretch>
        </p:blipFill>
        <p:spPr bwMode="auto">
          <a:xfrm>
            <a:off x="1125538" y="2005013"/>
            <a:ext cx="698341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357298"/>
            <a:ext cx="65532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068960"/>
            <a:ext cx="3373183" cy="291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СПО для курса  информатики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2680" y="4372322"/>
            <a:ext cx="6019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err="1" smtClean="0"/>
              <a:t>Онлайн-инструменты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20840"/>
            <a:ext cx="7632848" cy="4832093"/>
          </a:xfrm>
          <a:prstGeom prst="rect">
            <a:avLst/>
          </a:prstGeom>
          <a:solidFill>
            <a:srgbClr val="558BB8"/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hlinkClick r:id="rId2"/>
              </a:rPr>
              <a:t>Сервисы для рефлексии по ключевым слова</a:t>
            </a:r>
            <a:endParaRPr lang="ru-RU" sz="2800" dirty="0"/>
          </a:p>
          <a:p>
            <a:r>
              <a:rPr lang="ru-RU" sz="2800" dirty="0">
                <a:hlinkClick r:id="rId3"/>
              </a:rPr>
              <a:t>Ментальные карты </a:t>
            </a:r>
            <a:endParaRPr lang="ru-RU" sz="2800" dirty="0"/>
          </a:p>
          <a:p>
            <a:r>
              <a:rPr lang="ru-RU" sz="2800" dirty="0">
                <a:hlinkClick r:id="rId4"/>
              </a:rPr>
              <a:t>Причинные карты (рыбий скелет)</a:t>
            </a:r>
            <a:endParaRPr lang="ru-RU" sz="2800" dirty="0"/>
          </a:p>
          <a:p>
            <a:r>
              <a:rPr lang="ru-RU" sz="2800" dirty="0">
                <a:hlinkClick r:id="rId5"/>
              </a:rPr>
              <a:t>Сервис для проведения мозгового штурма</a:t>
            </a:r>
            <a:endParaRPr lang="ru-RU" sz="2800" dirty="0"/>
          </a:p>
          <a:p>
            <a:r>
              <a:rPr lang="ru-RU" sz="2800" dirty="0">
                <a:hlinkClick r:id="rId6"/>
              </a:rPr>
              <a:t>Кластеры</a:t>
            </a:r>
            <a:endParaRPr lang="ru-RU" sz="2800" dirty="0"/>
          </a:p>
          <a:p>
            <a:r>
              <a:rPr lang="ru-RU" sz="2800" dirty="0">
                <a:hlinkClick r:id="rId7"/>
              </a:rPr>
              <a:t>Шкалы времени</a:t>
            </a:r>
            <a:endParaRPr lang="ru-RU" sz="2800" dirty="0"/>
          </a:p>
          <a:p>
            <a:r>
              <a:rPr lang="ru-RU" sz="2800" dirty="0">
                <a:hlinkClick r:id="rId8"/>
              </a:rPr>
              <a:t>Пазлы</a:t>
            </a:r>
            <a:endParaRPr lang="ru-RU" sz="2800" dirty="0"/>
          </a:p>
          <a:p>
            <a:r>
              <a:rPr lang="ru-RU" sz="2800" dirty="0">
                <a:hlinkClick r:id="rId9"/>
              </a:rPr>
              <a:t>Кроссворды</a:t>
            </a:r>
            <a:endParaRPr lang="ru-RU" sz="2800" dirty="0"/>
          </a:p>
          <a:p>
            <a:r>
              <a:rPr lang="ru-RU" sz="2800" dirty="0">
                <a:hlinkClick r:id="rId10"/>
              </a:rPr>
              <a:t>Графики </a:t>
            </a:r>
            <a:endParaRPr lang="ru-RU" sz="2800" dirty="0"/>
          </a:p>
          <a:p>
            <a:r>
              <a:rPr lang="ru-RU" sz="2800" dirty="0">
                <a:hlinkClick r:id="rId11"/>
              </a:rPr>
              <a:t>Конструктор интерактивных </a:t>
            </a:r>
            <a:r>
              <a:rPr lang="ru-RU" sz="2800" dirty="0" smtClean="0">
                <a:hlinkClick r:id="rId11"/>
              </a:rPr>
              <a:t>упражнений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интерактивных тестов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solidFill>
            <a:schemeClr val="bg2"/>
          </a:solidFill>
        </p:spPr>
        <p:txBody>
          <a:bodyPr/>
          <a:lstStyle/>
          <a:p>
            <a:pPr lvl="0"/>
            <a:r>
              <a:rPr lang="ru-RU" dirty="0" err="1" smtClean="0"/>
              <a:t>MyTestX</a:t>
            </a:r>
            <a:r>
              <a:rPr lang="ru-RU" dirty="0" smtClean="0"/>
              <a:t> – система программ для создания и проведения компьютерного тестирования, сбора и анализа их результатов (</a:t>
            </a:r>
            <a:r>
              <a:rPr lang="ru-RU" u="sng" dirty="0" smtClean="0">
                <a:hlinkClick r:id="rId2"/>
              </a:rPr>
              <a:t>http://mytest.klyaksa.net/</a:t>
            </a:r>
            <a:r>
              <a:rPr lang="ru-RU" dirty="0" smtClean="0"/>
              <a:t>)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err="1" smtClean="0"/>
              <a:t>easyQuizzy</a:t>
            </a:r>
            <a:r>
              <a:rPr lang="ru-RU" dirty="0" smtClean="0"/>
              <a:t> – конструктор тестов (</a:t>
            </a:r>
            <a:r>
              <a:rPr lang="ru-RU" u="sng" dirty="0" smtClean="0">
                <a:hlinkClick r:id="rId3"/>
              </a:rPr>
              <a:t>http://easyquizzy.ru/</a:t>
            </a:r>
            <a:r>
              <a:rPr lang="ru-RU" dirty="0" smtClean="0"/>
              <a:t>);</a:t>
            </a:r>
          </a:p>
          <a:p>
            <a:pPr lvl="0"/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en-US" dirty="0" err="1" smtClean="0"/>
              <a:t>Wondershare</a:t>
            </a:r>
            <a:r>
              <a:rPr lang="en-US" dirty="0" smtClean="0"/>
              <a:t> </a:t>
            </a:r>
            <a:r>
              <a:rPr lang="en-US" dirty="0" err="1" smtClean="0"/>
              <a:t>QuizCreator</a:t>
            </a:r>
            <a:r>
              <a:rPr lang="en-US" dirty="0" smtClean="0"/>
              <a:t> – </a:t>
            </a:r>
            <a:r>
              <a:rPr lang="ru-RU" dirty="0" smtClean="0"/>
              <a:t>редактор тестов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http://www.sameshow.com</a:t>
            </a:r>
            <a:r>
              <a:rPr lang="en-US" dirty="0" smtClean="0"/>
              <a:t>).</a:t>
            </a:r>
            <a:endParaRPr lang="ru-RU" dirty="0" smtClean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643182"/>
            <a:ext cx="2428875" cy="7524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000504"/>
            <a:ext cx="2305050" cy="6000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3975" name="Picture 7" descr="http://arzueren.pbworks.com/f/1232295747/QChebrew-bo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9725" y="4839579"/>
            <a:ext cx="1905000" cy="1905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Электронное приложение к учебнику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учебное электронное издание, дополняющее учебник, представляющее собой структурированную совокупность ЭОР, предназначенных для  применения в образовательном процессе совместно с учебником.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5918" y="3357562"/>
            <a:ext cx="150019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Учебник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57884" y="3357562"/>
            <a:ext cx="150019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ЭП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4744" y="5000636"/>
            <a:ext cx="178595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Методическое пособие</a:t>
            </a:r>
            <a:endParaRPr lang="ru-RU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857620" y="3571876"/>
            <a:ext cx="1357322" cy="142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 rot="2355235">
            <a:off x="2517747" y="4413812"/>
            <a:ext cx="1357322" cy="142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19244765" flipH="1">
            <a:off x="5321319" y="4444451"/>
            <a:ext cx="1357322" cy="142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Концепция ЭП по информатике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sz="3300" b="1" dirty="0" smtClean="0"/>
              <a:t>К каждому уроку:</a:t>
            </a:r>
          </a:p>
          <a:p>
            <a:pPr lvl="1"/>
            <a:r>
              <a:rPr lang="ru-RU" sz="2800" b="1" dirty="0" smtClean="0">
                <a:solidFill>
                  <a:schemeClr val="tx1"/>
                </a:solidFill>
              </a:rPr>
              <a:t>Презентация, поддерживающая изложение нового материала учителем</a:t>
            </a:r>
          </a:p>
          <a:p>
            <a:pPr lvl="1"/>
            <a:r>
              <a:rPr lang="ru-RU" sz="2800" b="1" dirty="0" smtClean="0">
                <a:solidFill>
                  <a:schemeClr val="tx1"/>
                </a:solidFill>
              </a:rPr>
              <a:t>Интерактивный практикум (раздел интерактивной рабочей тетради)</a:t>
            </a:r>
          </a:p>
          <a:p>
            <a:pPr lvl="1"/>
            <a:r>
              <a:rPr lang="ru-RU" sz="2800" b="1" dirty="0" smtClean="0">
                <a:solidFill>
                  <a:schemeClr val="tx1"/>
                </a:solidFill>
              </a:rPr>
              <a:t>Интерактивный тест для организации оперативного контроля</a:t>
            </a:r>
          </a:p>
          <a:p>
            <a:pPr lvl="1"/>
            <a:r>
              <a:rPr lang="ru-RU" sz="2800" b="1" dirty="0" smtClean="0">
                <a:solidFill>
                  <a:schemeClr val="tx1"/>
                </a:solidFill>
              </a:rPr>
              <a:t>Ссылки на дополнительные ресурсы, имеющиеся в свободном доступе (ресурсы федеральных образовательных порталов, </a:t>
            </a:r>
            <a:r>
              <a:rPr lang="ru-RU" sz="2800" b="1" dirty="0" err="1" smtClean="0">
                <a:solidFill>
                  <a:schemeClr val="tx1"/>
                </a:solidFill>
              </a:rPr>
              <a:t>онлайн-инструменты</a:t>
            </a:r>
            <a:r>
              <a:rPr lang="ru-RU" sz="2800" b="1" dirty="0" smtClean="0">
                <a:solidFill>
                  <a:schemeClr val="tx1"/>
                </a:solidFill>
              </a:rPr>
              <a:t> и пр.)</a:t>
            </a:r>
          </a:p>
          <a:p>
            <a:r>
              <a:rPr lang="ru-RU" sz="3300" b="1" dirty="0" smtClean="0"/>
              <a:t>По мере необходимости</a:t>
            </a:r>
          </a:p>
          <a:p>
            <a:pPr lvl="1"/>
            <a:r>
              <a:rPr lang="ru-RU" sz="2800" b="1" dirty="0" smtClean="0">
                <a:solidFill>
                  <a:schemeClr val="tx1"/>
                </a:solidFill>
              </a:rPr>
              <a:t>Учебные тексты (гипертексты) для самостоятельной работы учеников</a:t>
            </a:r>
          </a:p>
          <a:p>
            <a:pPr lvl="1"/>
            <a:r>
              <a:rPr lang="ru-RU" sz="2800" b="1" dirty="0" err="1" smtClean="0">
                <a:solidFill>
                  <a:schemeClr val="tx1"/>
                </a:solidFill>
              </a:rPr>
              <a:t>Видеолекции</a:t>
            </a:r>
            <a:r>
              <a:rPr lang="ru-RU" sz="2800" b="1" dirty="0" smtClean="0">
                <a:solidFill>
                  <a:schemeClr val="tx1"/>
                </a:solidFill>
              </a:rPr>
              <a:t> (видеоролики) для самостоятельной работы учеников</a:t>
            </a:r>
          </a:p>
          <a:p>
            <a:pPr lvl="1"/>
            <a:r>
              <a:rPr lang="ru-RU" sz="2800" b="1" dirty="0" smtClean="0">
                <a:solidFill>
                  <a:schemeClr val="tx1"/>
                </a:solidFill>
              </a:rPr>
              <a:t>Интерактивные тесты для организации тематического и итогового контроля</a:t>
            </a:r>
          </a:p>
          <a:p>
            <a:pPr lvl="1"/>
            <a:r>
              <a:rPr lang="ru-RU" sz="2800" b="1" dirty="0" smtClean="0">
                <a:solidFill>
                  <a:schemeClr val="tx1"/>
                </a:solidFill>
              </a:rPr>
              <a:t>Другие материалы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Documents and Settings\Босова\Мои документы\2013\Статья_Томск_2013\Рис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00826" cy="6357958"/>
          </a:xfrm>
          <a:prstGeom prst="rect">
            <a:avLst/>
          </a:prstGeom>
          <a:noFill/>
        </p:spPr>
      </p:pic>
      <p:pic>
        <p:nvPicPr>
          <p:cNvPr id="82948" name="Picture 4" descr="Информатика : учебник для 5 клас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714620"/>
            <a:ext cx="2463370" cy="3548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1260" cy="1054394"/>
          </a:xfrm>
        </p:spPr>
        <p:txBody>
          <a:bodyPr rtlCol="0">
            <a:normAutofit fontScale="90000"/>
            <a:scene3d>
              <a:camera prst="orthographicFront"/>
              <a:lightRig rig="soft" dir="t"/>
            </a:scene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600" b="1" dirty="0" smtClean="0"/>
              <a:t>Электронные образовательные  ресурсы в авторской мастерской</a:t>
            </a:r>
            <a:endParaRPr lang="ru-RU" sz="3600" b="1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2062163"/>
            <a:ext cx="76104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500034" y="2428868"/>
            <a:ext cx="7705725" cy="792162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14744" y="5643578"/>
            <a:ext cx="464347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http://metodist.lbz.ru/authors/informatika/3/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2"/>
          <a:srcRect l="5743" t="14558" r="6183" b="2444"/>
          <a:stretch>
            <a:fillRect/>
          </a:stretch>
        </p:blipFill>
        <p:spPr bwMode="auto">
          <a:xfrm>
            <a:off x="179388" y="1647825"/>
            <a:ext cx="360045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3"/>
          <p:cNvPicPr>
            <a:picLocks noChangeAspect="1" noChangeArrowheads="1"/>
          </p:cNvPicPr>
          <p:nvPr/>
        </p:nvPicPr>
        <p:blipFill>
          <a:blip r:embed="rId3"/>
          <a:srcRect l="5957" t="14537" r="6407" b="2716"/>
          <a:stretch>
            <a:fillRect/>
          </a:stretch>
        </p:blipFill>
        <p:spPr bwMode="auto">
          <a:xfrm>
            <a:off x="2700338" y="2852738"/>
            <a:ext cx="35353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1" name="Picture 4"/>
          <p:cNvPicPr>
            <a:picLocks noChangeAspect="1" noChangeArrowheads="1"/>
          </p:cNvPicPr>
          <p:nvPr/>
        </p:nvPicPr>
        <p:blipFill>
          <a:blip r:embed="rId4"/>
          <a:srcRect l="5957" t="14096" r="6076" b="3113"/>
          <a:stretch>
            <a:fillRect/>
          </a:stretch>
        </p:blipFill>
        <p:spPr bwMode="auto">
          <a:xfrm>
            <a:off x="5411788" y="4076700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Структура ресурсов</a:t>
            </a: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17" y="214290"/>
            <a:ext cx="887533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500174"/>
            <a:ext cx="2109781" cy="15734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143380"/>
            <a:ext cx="2143140" cy="16162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1214422"/>
            <a:ext cx="575691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 smtClean="0"/>
              <a:t>ЭОР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066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Электронный образовательный ресурс (ЭОР) – образовательный ресурс, представленный в электронно-цифровой форме и включающий в себя структуру, предметное содержание и метаданные о них.</a:t>
            </a:r>
          </a:p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71810"/>
            <a:ext cx="5672153" cy="30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мен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1700213"/>
            <a:ext cx="5262562" cy="3810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  <a:extLst/>
        </p:spPr>
      </p:pic>
      <p:sp>
        <p:nvSpPr>
          <p:cNvPr id="1030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5B498B-047C-43F4-860F-4D048A26BD8E}" type="slidenum">
              <a:rPr lang="ru-RU" sz="1100" smtClean="0">
                <a:solidFill>
                  <a:schemeClr val="tx1"/>
                </a:solidFill>
                <a:latin typeface="Lucida Sans Unicode" pitchFamily="34" charset="0"/>
                <a:cs typeface="Arial" charset="0"/>
              </a:rPr>
              <a:pPr/>
              <a:t>30</a:t>
            </a:fld>
            <a:endParaRPr lang="ru-RU" sz="1100" smtClean="0">
              <a:solidFill>
                <a:schemeClr val="tx1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61445" name="Заголовок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641655" cy="990600"/>
          </a:xfrm>
          <a:extLst/>
        </p:spPr>
        <p:txBody>
          <a:bodyPr rtlCol="0">
            <a:normAutofit/>
            <a:scene3d>
              <a:camera prst="orthographicFront"/>
              <a:lightRig rig="soft" dir="t"/>
            </a:scene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kumimoji="0" lang="ru-RU" sz="3200" b="1" dirty="0" smtClean="0">
                <a:ea typeface="+mj-ea"/>
                <a:cs typeface="+mj-cs"/>
              </a:rPr>
              <a:t>ЭОР для уроков информатики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167188" y="4008438"/>
          <a:ext cx="4725987" cy="2516187"/>
        </p:xfrm>
        <a:graphic>
          <a:graphicData uri="http://schemas.openxmlformats.org/presentationml/2006/ole">
            <p:oleObj spid="_x0000_s33804" name="Точечный рисунок" r:id="rId4" imgW="7411485" imgH="3943901" progId="PBrush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5961063" y="1773238"/>
          <a:ext cx="2968625" cy="2451100"/>
        </p:xfrm>
        <a:graphic>
          <a:graphicData uri="http://schemas.openxmlformats.org/presentationml/2006/ole">
            <p:oleObj spid="_x0000_s33805" name="Точечный рисунок" r:id="rId5" imgW="5191850" imgH="4285714" progId="PBrush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406775" y="3509963"/>
          <a:ext cx="2736850" cy="2062162"/>
        </p:xfrm>
        <a:graphic>
          <a:graphicData uri="http://schemas.openxmlformats.org/presentationml/2006/ole">
            <p:oleObj spid="_x0000_s33806" name="Точечный рисунок" r:id="rId6" imgW="5676190" imgH="4258269" progId="PBrush">
              <p:embed/>
            </p:oleObj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5762625"/>
            <a:ext cx="4179888" cy="7620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>
            <a:outerShdw blurRad="63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3798" name="Picture 6" descr="http://www.edu.ru/db/portal/sites/sc234x6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14290"/>
            <a:ext cx="2228850" cy="571501"/>
          </a:xfrm>
          <a:prstGeom prst="rect">
            <a:avLst/>
          </a:prstGeom>
          <a:noFill/>
        </p:spPr>
      </p:pic>
      <p:pic>
        <p:nvPicPr>
          <p:cNvPr id="33800" name="Picture 8" descr="http://www.edu.ru/db/portal/sites/fcior234x6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857232"/>
            <a:ext cx="2228850" cy="5715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http://www.niisi.ru/kumir/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30725" name="Рисунок 4" descr="scre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857364"/>
            <a:ext cx="40654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286256"/>
            <a:ext cx="3554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736"/>
            <a:ext cx="32696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21905" y="3244334"/>
            <a:ext cx="2100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Структура ресурсов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1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264320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Эффективность – это способность выполнять работу и достигать необходимого или желаемого результата с наименьшей затратой времени и усилий.</a:t>
            </a:r>
          </a:p>
        </p:txBody>
      </p:sp>
      <p:sp>
        <p:nvSpPr>
          <p:cNvPr id="3686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Эффективность ЭОР</a:t>
            </a:r>
          </a:p>
        </p:txBody>
      </p:sp>
      <p:pic>
        <p:nvPicPr>
          <p:cNvPr id="36868" name="Picture 2" descr="http://itband.ru/wp-content/uploads/2010/05/efficienc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3562350"/>
            <a:ext cx="32956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1285886" y="2908294"/>
            <a:ext cx="3214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92D050"/>
                </a:solidFill>
              </a:rPr>
              <a:t>ЭФФЕКТИВНОСТЬ</a:t>
            </a:r>
            <a:r>
              <a:rPr lang="ru-RU" b="1" dirty="0"/>
              <a:t> </a:t>
            </a:r>
            <a:r>
              <a:rPr lang="ru-RU" dirty="0"/>
              <a:t>=  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3929074" y="2643182"/>
            <a:ext cx="2286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92D050"/>
                </a:solidFill>
              </a:rPr>
              <a:t>ПОЛУЧЕННОЕ</a:t>
            </a:r>
          </a:p>
          <a:p>
            <a:r>
              <a:rPr lang="ru-RU" dirty="0"/>
              <a:t>-----------------------</a:t>
            </a:r>
          </a:p>
          <a:p>
            <a:r>
              <a:rPr lang="ru-RU" dirty="0"/>
              <a:t>  </a:t>
            </a:r>
            <a:r>
              <a:rPr lang="ru-RU" sz="2000" b="1" dirty="0">
                <a:solidFill>
                  <a:srgbClr val="92D050"/>
                </a:solidFill>
              </a:rPr>
              <a:t>ВЛОЖЕННОЕ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1"/>
          <p:cNvSpPr>
            <a:spLocks noGrp="1"/>
          </p:cNvSpPr>
          <p:nvPr>
            <p:ph idx="1"/>
          </p:nvPr>
        </p:nvSpPr>
        <p:spPr>
          <a:xfrm>
            <a:off x="215900" y="904875"/>
            <a:ext cx="8229600" cy="4525963"/>
          </a:xfrm>
          <a:solidFill>
            <a:schemeClr val="bg2"/>
          </a:solidFill>
        </p:spPr>
        <p:txBody>
          <a:bodyPr/>
          <a:lstStyle/>
          <a:p>
            <a:r>
              <a:rPr lang="ru-RU" sz="2800" b="1" dirty="0" smtClean="0">
                <a:latin typeface="Arial" charset="0"/>
                <a:cs typeface="Arial" charset="0"/>
              </a:rPr>
              <a:t>сокращение времени, затрачиваемое учителем на подготовку к уроку</a:t>
            </a:r>
            <a:r>
              <a:rPr lang="ru-RU" sz="2800" dirty="0" smtClean="0">
                <a:latin typeface="Arial" charset="0"/>
                <a:cs typeface="Arial" charset="0"/>
              </a:rPr>
              <a:t> за счет наличия у учителя:</a:t>
            </a:r>
            <a:endParaRPr lang="ru-RU" sz="1600" dirty="0" smtClean="0">
              <a:latin typeface="Arial" charset="0"/>
              <a:cs typeface="Arial" charset="0"/>
            </a:endParaRPr>
          </a:p>
          <a:p>
            <a:pPr lvl="1"/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доступа к «хорошо» организованным хранилищам разнообразных информационно-образовательных ресурсов и других учебно-методических материалов; </a:t>
            </a:r>
            <a:endParaRPr lang="ru-RU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умений и навыков «грамотного» создания личного информационного пространства в рамках информационно-образовательной среды своего ОУ);</a:t>
            </a:r>
            <a:endParaRPr lang="ru-RU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ru-RU" dirty="0" smtClean="0"/>
          </a:p>
        </p:txBody>
      </p:sp>
      <p:pic>
        <p:nvPicPr>
          <p:cNvPr id="37891" name="Picture 2" descr="http://www.kupivdom.ru/upload/products/1793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1900" y="5294313"/>
            <a:ext cx="15621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1"/>
          <p:cNvSpPr>
            <a:spLocks noGrp="1"/>
          </p:cNvSpPr>
          <p:nvPr>
            <p:ph idx="1"/>
          </p:nvPr>
        </p:nvSpPr>
        <p:spPr>
          <a:xfrm>
            <a:off x="214282" y="741363"/>
            <a:ext cx="8715406" cy="4784725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Arial" charset="0"/>
                <a:cs typeface="Arial" charset="0"/>
              </a:rPr>
              <a:t>сокращение времени и усилий учителя на осуществление рутинных операций на всех этапах урока</a:t>
            </a:r>
            <a:r>
              <a:rPr lang="ru-RU" sz="2400" dirty="0" smtClean="0">
                <a:latin typeface="Arial" charset="0"/>
                <a:cs typeface="Arial" charset="0"/>
              </a:rPr>
              <a:t>, в том числе:</a:t>
            </a:r>
            <a:endParaRPr lang="ru-RU" sz="1400" dirty="0" smtClean="0">
              <a:latin typeface="Arial" charset="0"/>
              <a:cs typeface="Arial" charset="0"/>
            </a:endParaRPr>
          </a:p>
          <a:p>
            <a:pPr lvl="1"/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 повторению и обобщению полученных знаний;</a:t>
            </a:r>
            <a:endParaRPr lang="ru-RU" sz="1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 созданию условий для предъявления учащимся новой информации;</a:t>
            </a:r>
            <a:endParaRPr lang="ru-RU" sz="1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 организации выполнения учащимися многочисленных и однообразных упражнений и оперативному контролю правильности их выполнения;</a:t>
            </a:r>
            <a:endParaRPr lang="ru-RU" sz="1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 организации управляемой и контролируемой разнообразной самостоятельной учебной деятельности обучающихся;</a:t>
            </a:r>
            <a:endParaRPr lang="ru-RU" sz="1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 реализации индивидуальных образовательных траекторий с целью реализации образовательных запросов учащихся;</a:t>
            </a:r>
            <a:endParaRPr lang="ru-RU" sz="1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 сбору и обработке статистической информации о ходе и результатах образовательного процесса;</a:t>
            </a:r>
            <a:endParaRPr lang="ru-RU" sz="1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ru-RU" dirty="0" smtClean="0"/>
          </a:p>
        </p:txBody>
      </p:sp>
      <p:pic>
        <p:nvPicPr>
          <p:cNvPr id="38915" name="Picture 2" descr="http://www.kupivdom.ru/upload/products/179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568950"/>
            <a:ext cx="128587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1"/>
          <p:cNvSpPr>
            <a:spLocks noGrp="1"/>
          </p:cNvSpPr>
          <p:nvPr>
            <p:ph idx="1"/>
          </p:nvPr>
        </p:nvSpPr>
        <p:spPr>
          <a:xfrm>
            <a:off x="214313" y="1000125"/>
            <a:ext cx="8472487" cy="4525963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latin typeface="Arial" charset="0"/>
                <a:cs typeface="Arial" charset="0"/>
              </a:rPr>
              <a:t>сокращение </a:t>
            </a:r>
            <a:r>
              <a:rPr lang="ru-RU" sz="2800" b="1" i="1" dirty="0" smtClean="0">
                <a:latin typeface="Arial" charset="0"/>
                <a:cs typeface="Arial" charset="0"/>
              </a:rPr>
              <a:t>времени и усилий учащегося:</a:t>
            </a:r>
            <a:endParaRPr lang="ru-RU" sz="1600" dirty="0" smtClean="0">
              <a:latin typeface="Arial" charset="0"/>
              <a:cs typeface="Arial" charset="0"/>
            </a:endParaRPr>
          </a:p>
          <a:p>
            <a:pPr lvl="1"/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на восприятие нового материала за счет наличия возможности выбора способов представления информации (гипертекст, графика, анимация, видео и звук);</a:t>
            </a:r>
          </a:p>
          <a:p>
            <a:pPr lvl="1"/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на осуществление поиска информации (в том числе дополнительной) в большом её массиве;</a:t>
            </a:r>
            <a:endParaRPr lang="ru-RU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на решение задач, предполагающих значительный объём вычислений;</a:t>
            </a:r>
            <a:endParaRPr lang="ru-RU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на визуализацию результатов вычислений;</a:t>
            </a:r>
            <a:endParaRPr lang="ru-RU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на освоение и закрепление освоенных понятий путем «виртуального погружения» в предметную среду;</a:t>
            </a:r>
            <a:endParaRPr lang="ru-RU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на получение индивидуализированной поддержки (от учителя или программного средства);</a:t>
            </a:r>
            <a:endParaRPr lang="ru-RU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/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на поддержку функции самоконтроля (за счет его автоматизации).</a:t>
            </a:r>
            <a:endParaRPr lang="ru-RU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ru-RU" dirty="0" smtClean="0"/>
          </a:p>
        </p:txBody>
      </p:sp>
      <p:pic>
        <p:nvPicPr>
          <p:cNvPr id="39939" name="Picture 2" descr="http://www.kupivdom.ru/upload/products/1793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5526088"/>
            <a:ext cx="11874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1"/>
          <p:cNvSpPr>
            <a:spLocks noGrp="1"/>
          </p:cNvSpPr>
          <p:nvPr>
            <p:ph idx="1"/>
          </p:nvPr>
        </p:nvSpPr>
        <p:spPr>
          <a:xfrm>
            <a:off x="509588" y="2309813"/>
            <a:ext cx="8215312" cy="36703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b="1" dirty="0" smtClean="0">
                <a:hlinkClick r:id="rId2"/>
              </a:rPr>
              <a:t>http://eor-np.ru/</a:t>
            </a:r>
            <a:endParaRPr lang="ru-RU" sz="4000" b="1" dirty="0" smtClean="0"/>
          </a:p>
          <a:p>
            <a:pPr>
              <a:buFont typeface="Wingdings 2" pitchFamily="18" charset="2"/>
              <a:buNone/>
            </a:pPr>
            <a:r>
              <a:rPr lang="en-US" sz="4000" b="1" dirty="0" smtClean="0">
                <a:hlinkClick r:id="rId3"/>
              </a:rPr>
              <a:t>http://eorhelp.ru/</a:t>
            </a:r>
            <a:endParaRPr lang="en-US" sz="4000" b="1" dirty="0" smtClean="0"/>
          </a:p>
          <a:p>
            <a:pPr>
              <a:buFont typeface="Wingdings 2" pitchFamily="18" charset="2"/>
              <a:buNone/>
            </a:pPr>
            <a:r>
              <a:rPr lang="en-US" sz="4000" b="1" dirty="0" smtClean="0">
                <a:hlinkClick r:id="rId4"/>
              </a:rPr>
              <a:t>http://www.na5plus.ru/</a:t>
            </a:r>
            <a:endParaRPr lang="ru-RU" sz="4000" b="1" dirty="0" smtClean="0"/>
          </a:p>
          <a:p>
            <a:pPr>
              <a:buFont typeface="Wingdings 2" pitchFamily="18" charset="2"/>
              <a:buNone/>
            </a:pPr>
            <a:r>
              <a:rPr lang="en-US" sz="4000" b="1" dirty="0" smtClean="0">
                <a:hlinkClick r:id="rId5"/>
              </a:rPr>
              <a:t>http://www.edu.1c.ru/eor14/</a:t>
            </a:r>
            <a:endParaRPr lang="ru-RU" sz="4000" b="1" dirty="0" smtClean="0">
              <a:hlinkClick r:id="rId4"/>
            </a:endParaRPr>
          </a:p>
        </p:txBody>
      </p:sp>
      <p:sp>
        <p:nvSpPr>
          <p:cNvPr id="4096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Новые полезные адреса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rebuchet MS" charset="0"/>
              </a:rPr>
              <a:t>Состав ЭУМК</a:t>
            </a:r>
          </a:p>
        </p:txBody>
      </p:sp>
      <p:pic>
        <p:nvPicPr>
          <p:cNvPr id="60420" name="Рисунок 3" descr="страница выбора ЭУ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1611313"/>
            <a:ext cx="3016250" cy="4678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421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871663"/>
            <a:ext cx="5176838" cy="4598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627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rebuchet MS" charset="0"/>
              </a:rPr>
              <a:t>Интерфейс</a:t>
            </a:r>
          </a:p>
        </p:txBody>
      </p:sp>
      <p:pic>
        <p:nvPicPr>
          <p:cNvPr id="61444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1625600"/>
            <a:ext cx="5154612" cy="467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1445" name="Picture 5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6388" y="1789113"/>
            <a:ext cx="5194300" cy="471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1447" name="Picture 7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933575"/>
            <a:ext cx="4851400" cy="470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1446" name="Picture 6" descr="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188" y="2406650"/>
            <a:ext cx="3725862" cy="374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750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http://metodist.lbz.ru/partners/images/concep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285750"/>
            <a:ext cx="8215312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978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Типология ЭОР</a:t>
            </a:r>
            <a:endParaRPr lang="ru-RU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304" y="2095500"/>
            <a:ext cx="8844852" cy="354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69975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000" b="1" dirty="0" smtClean="0"/>
              <a:t>Три стадии внедрения ИКТ</a:t>
            </a:r>
            <a:endParaRPr lang="ru-RU" sz="4000" b="1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1000100" y="2143116"/>
            <a:ext cx="7143800" cy="135732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Замена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автоматизация существующих учебных практик)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000100" y="3500438"/>
            <a:ext cx="7143800" cy="135732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Переходный период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(</a:t>
            </a:r>
            <a:r>
              <a:rPr lang="ru-RU" sz="2000" dirty="0"/>
              <a:t>начало изменений существующих учебных практик)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4857760"/>
            <a:ext cx="7143800" cy="1071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Преобразование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(</a:t>
            </a:r>
            <a:r>
              <a:rPr lang="ru-RU" sz="2000" dirty="0"/>
              <a:t>появляются абсолютно новые учебные практики)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есы справедливости,закон,правительство,символы,справедливость,чаши весов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488" y="1785926"/>
            <a:ext cx="3095625" cy="3095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4934562"/>
            <a:ext cx="3500462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без них невозможно обойтись</a:t>
            </a:r>
            <a:endParaRPr lang="ru-RU" b="1" dirty="0"/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4934562"/>
            <a:ext cx="3503585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имеет место определенное приращение, некоторый эффект 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46032" y="732215"/>
            <a:ext cx="384048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Использовать ИКТ и ЭОР там и тогда, где и когда …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423512"/>
            <a:ext cx="8229600" cy="866273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Cambria" pitchFamily="18" charset="0"/>
                <a:cs typeface="Arial" pitchFamily="34" charset="0"/>
              </a:rPr>
              <a:t>Мировые тенденции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</p:txBody>
      </p:sp>
      <p:pic>
        <p:nvPicPr>
          <p:cNvPr id="10243" name="Picture 2" descr="http://www.membrana.ru/storage/img/t/t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78579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85750" y="5000625"/>
            <a:ext cx="4214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kumimoji="1" lang="ru-RU" sz="4400" b="1" dirty="0">
              <a:solidFill>
                <a:schemeClr val="tx2"/>
              </a:solidFill>
              <a:latin typeface="+mj-lt"/>
              <a:ea typeface="Arial" charset="0"/>
            </a:endParaRPr>
          </a:p>
        </p:txBody>
      </p:sp>
      <p:pic>
        <p:nvPicPr>
          <p:cNvPr id="14" name="Picture 2" descr="http://static2.aif.ru/public/article/big/332/3d325e5d106e2b7b882160098c982aeb.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70231">
            <a:off x="6284391" y="3527861"/>
            <a:ext cx="2319337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blogs.computerra.ru/wp-content/uploads/2012/01/textbooks_interactive_images-550x3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92632">
            <a:off x="454578" y="3593880"/>
            <a:ext cx="2711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http://culture.compulenta.ru/upload/iblock/169/apple_600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071942"/>
            <a:ext cx="25114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1"/>
          <p:cNvSpPr txBox="1">
            <a:spLocks noChangeArrowheads="1"/>
          </p:cNvSpPr>
          <p:nvPr/>
        </p:nvSpPr>
        <p:spPr bwMode="auto">
          <a:xfrm>
            <a:off x="214282" y="1500174"/>
            <a:ext cx="5715000" cy="18364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ЭОР – ЭУ – ЭУМК 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Образование с использованием той же технологии, которую учащиеся применяют для связи и развлечений вне школы</a:t>
            </a:r>
          </a:p>
          <a:p>
            <a:pPr marL="342900" indent="-3429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Персонализированная модель обучения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 smtClean="0"/>
              <a:t>Образовательный </a:t>
            </a:r>
            <a:r>
              <a:rPr lang="ru-RU" b="1" dirty="0" err="1" smtClean="0"/>
              <a:t>контент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76478328"/>
              </p:ext>
            </p:extLst>
          </p:nvPr>
        </p:nvGraphicFramePr>
        <p:xfrm>
          <a:off x="1071538" y="2428868"/>
          <a:ext cx="7177987" cy="377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1214422"/>
            <a:ext cx="8258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Образовательный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контент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структурируемое предметное содержание,  используемое в образовательном процессе. Электронный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контент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 основа электронного образовательного ресурса.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18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Потребности учебного процесса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Набор учебных текстов (гипертекстов) по информатике</a:t>
            </a:r>
          </a:p>
          <a:p>
            <a:r>
              <a:rPr lang="ru-RU" sz="2800" dirty="0" smtClean="0"/>
              <a:t>Словарь терминов по информатике</a:t>
            </a:r>
          </a:p>
          <a:p>
            <a:r>
              <a:rPr lang="ru-RU" sz="2800" dirty="0" smtClean="0"/>
              <a:t>Биографии выдающихся  личностей в области  информатики</a:t>
            </a:r>
          </a:p>
          <a:p>
            <a:pPr lvl="0"/>
            <a:r>
              <a:rPr lang="ru-RU" sz="2800" dirty="0" smtClean="0"/>
              <a:t>Набор статических  графических изображений, иллюстрирующих  объекты, процессы и явления по основным    разделам курса, а также портреты  известных личностей, внесших весомый вклад в развитие информатики, связанные гиперссылками с их биографиями.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464</TotalTime>
  <Words>905</Words>
  <Application>Microsoft Macintosh PowerPoint</Application>
  <PresentationFormat>Экран (4:3)</PresentationFormat>
  <Paragraphs>167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Начальная</vt:lpstr>
      <vt:lpstr>Точечный рисунок</vt:lpstr>
      <vt:lpstr>Слайд 1</vt:lpstr>
      <vt:lpstr>Без комментариев</vt:lpstr>
      <vt:lpstr>ЭОР</vt:lpstr>
      <vt:lpstr>Типология ЭОР</vt:lpstr>
      <vt:lpstr>Три стадии внедрения ИКТ</vt:lpstr>
      <vt:lpstr>Слайд 6</vt:lpstr>
      <vt:lpstr>Мировые тенденции </vt:lpstr>
      <vt:lpstr>Образовательный контент</vt:lpstr>
      <vt:lpstr>Потребности учебного процесса</vt:lpstr>
      <vt:lpstr>Потребности учебного процесса</vt:lpstr>
      <vt:lpstr>Потребности учебного процесса</vt:lpstr>
      <vt:lpstr>Потребности учебного процесса</vt:lpstr>
      <vt:lpstr>В школе используются</vt:lpstr>
      <vt:lpstr>Федеральные образовательные порталы</vt:lpstr>
      <vt:lpstr>Электронные учебные издания</vt:lpstr>
      <vt:lpstr>Методические копилки</vt:lpstr>
      <vt:lpstr>Подборки интернет-ресурсов</vt:lpstr>
      <vt:lpstr>СПО для курса  информатики</vt:lpstr>
      <vt:lpstr>СПО для курса  информатики</vt:lpstr>
      <vt:lpstr>СПО для курса  информатики</vt:lpstr>
      <vt:lpstr>Онлайн-инструменты</vt:lpstr>
      <vt:lpstr>Создание интерактивных тестов</vt:lpstr>
      <vt:lpstr>Электронное приложение к учебнику</vt:lpstr>
      <vt:lpstr>Концепция ЭП по информатике</vt:lpstr>
      <vt:lpstr>Слайд 25</vt:lpstr>
      <vt:lpstr>Электронные образовательные  ресурсы в авторской мастерской</vt:lpstr>
      <vt:lpstr>Структура ресурсов</vt:lpstr>
      <vt:lpstr>Слайд 28</vt:lpstr>
      <vt:lpstr>Слайд 29</vt:lpstr>
      <vt:lpstr>ЭОР для уроков информатики</vt:lpstr>
      <vt:lpstr>http://www.niisi.ru/kumir/</vt:lpstr>
      <vt:lpstr>Эффективность ЭОР</vt:lpstr>
      <vt:lpstr>Слайд 33</vt:lpstr>
      <vt:lpstr>Слайд 34</vt:lpstr>
      <vt:lpstr>Слайд 35</vt:lpstr>
      <vt:lpstr>Новые полезные адреса</vt:lpstr>
      <vt:lpstr>Состав ЭУМК</vt:lpstr>
      <vt:lpstr>Интерфейс</vt:lpstr>
      <vt:lpstr>Слайд 39</vt:lpstr>
    </vt:vector>
  </TitlesOfParts>
  <Company>*****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образовательные ресурсы для курса информатики в 5-9 классах</dc:title>
  <dc:creator>Босова</dc:creator>
  <cp:lastModifiedBy>Босова</cp:lastModifiedBy>
  <cp:revision>42</cp:revision>
  <dcterms:created xsi:type="dcterms:W3CDTF">2013-06-15T05:52:11Z</dcterms:created>
  <dcterms:modified xsi:type="dcterms:W3CDTF">2013-10-27T08:38:08Z</dcterms:modified>
</cp:coreProperties>
</file>